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0"/>
  </p:notesMasterIdLst>
  <p:handoutMasterIdLst>
    <p:handoutMasterId r:id="rId31"/>
  </p:handoutMasterIdLst>
  <p:sldIdLst>
    <p:sldId id="256" r:id="rId2"/>
    <p:sldId id="1881840064" r:id="rId3"/>
    <p:sldId id="349" r:id="rId4"/>
    <p:sldId id="261" r:id="rId5"/>
    <p:sldId id="369" r:id="rId6"/>
    <p:sldId id="347" r:id="rId7"/>
    <p:sldId id="348" r:id="rId8"/>
    <p:sldId id="354" r:id="rId9"/>
    <p:sldId id="362" r:id="rId10"/>
    <p:sldId id="1881840065" r:id="rId11"/>
    <p:sldId id="1881840066" r:id="rId12"/>
    <p:sldId id="1881840067" r:id="rId13"/>
    <p:sldId id="1881840068" r:id="rId14"/>
    <p:sldId id="266" r:id="rId15"/>
    <p:sldId id="364" r:id="rId16"/>
    <p:sldId id="262" r:id="rId17"/>
    <p:sldId id="1881840061" r:id="rId18"/>
    <p:sldId id="265" r:id="rId19"/>
    <p:sldId id="1881840060" r:id="rId20"/>
    <p:sldId id="367" r:id="rId21"/>
    <p:sldId id="366" r:id="rId22"/>
    <p:sldId id="1881840062" r:id="rId23"/>
    <p:sldId id="271" r:id="rId24"/>
    <p:sldId id="1881840063" r:id="rId25"/>
    <p:sldId id="1881840069" r:id="rId26"/>
    <p:sldId id="1881840070" r:id="rId27"/>
    <p:sldId id="277" r:id="rId28"/>
    <p:sldId id="287" r:id="rId29"/>
  </p:sldIdLst>
  <p:sldSz cx="9144000" cy="5143500" type="screen16x9"/>
  <p:notesSz cx="6858000" cy="9144000"/>
  <p:embeddedFontLst>
    <p:embeddedFont>
      <p:font typeface="Bungee" charset="0"/>
      <p:regular r:id="rId32"/>
    </p:embeddedFont>
    <p:embeddedFont>
      <p:font typeface="Cairo" charset="-78"/>
      <p:regular r:id="rId33"/>
      <p:bold r:id="rId34"/>
    </p:embeddedFont>
    <p:embeddedFont>
      <p:font typeface="MS PGothic" pitchFamily="34" charset="-128"/>
      <p:regular r:id="rId35"/>
    </p:embeddedFont>
    <p:embeddedFont>
      <p:font typeface="Fira Sans" charset="0"/>
      <p:regular r:id="rId36"/>
      <p:bold r:id="rId37"/>
      <p:italic r:id="rId38"/>
      <p:boldItalic r:id="rId39"/>
    </p:embeddedFont>
    <p:embeddedFont>
      <p:font typeface="Calibri" pitchFamily="34" charset="0"/>
      <p:regular r:id="rId40"/>
      <p:bold r:id="rId41"/>
      <p:italic r:id="rId42"/>
      <p:boldItalic r:id="rId43"/>
    </p:embeddedFont>
    <p:embeddedFont>
      <p:font typeface="Roboto Condensed Light"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nita" initials="B" lastIdx="1" clrIdx="0">
    <p:extLst>
      <p:ext uri="{19B8F6BF-5375-455C-9EA6-DF929625EA0E}">
        <p15:presenceInfo xmlns:p15="http://schemas.microsoft.com/office/powerpoint/2012/main" xmlns="" userId="Bonit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22B1325-6D38-4CBA-B2F9-CF671ECF48B4}">
  <a:tblStyle styleId="{E22B1325-6D38-4CBA-B2F9-CF671ECF48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472" autoAdjust="0"/>
    <p:restoredTop sz="95517" autoAdjust="0"/>
  </p:normalViewPr>
  <p:slideViewPr>
    <p:cSldViewPr snapToGrid="0">
      <p:cViewPr varScale="1">
        <p:scale>
          <a:sx n="143" d="100"/>
          <a:sy n="143" d="100"/>
        </p:scale>
        <p:origin x="-102" y="-96"/>
      </p:cViewPr>
      <p:guideLst>
        <p:guide orient="horz" pos="1620"/>
        <p:guide pos="2880"/>
      </p:guideLst>
    </p:cSldViewPr>
  </p:slideViewPr>
  <p:notesTextViewPr>
    <p:cViewPr>
      <p:scale>
        <a:sx n="1" d="1"/>
        <a:sy n="1" d="1"/>
      </p:scale>
      <p:origin x="0" y="0"/>
    </p:cViewPr>
  </p:notesTextViewPr>
  <p:notesViewPr>
    <p:cSldViewPr snapToGrid="0">
      <p:cViewPr varScale="1">
        <p:scale>
          <a:sx n="85" d="100"/>
          <a:sy n="85" d="100"/>
        </p:scale>
        <p:origin x="-3834"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lrMapOvr bg1="lt1" tx1="dk1" bg2="lt2" tx2="dk2" accent1="accent1" accent2="accent2" accent3="accent3" accent4="accent4" accent5="accent5" accent6="accent6" hlink="hlink" folHlink="folHlink"/>
  <c:chart>
    <c:autoTitleDeleted val="1"/>
    <c:plotArea>
      <c:layout/>
      <c:barChart>
        <c:barDir val="col"/>
        <c:grouping val="clustered"/>
        <c:ser>
          <c:idx val="0"/>
          <c:order val="0"/>
          <c:tx>
            <c:strRef>
              <c:f>Sheet1!$B$1</c:f>
              <c:strCache>
                <c:ptCount val="1"/>
                <c:pt idx="0">
                  <c:v>Yes</c:v>
                </c:pt>
              </c:strCache>
            </c:strRef>
          </c:tx>
          <c:spPr>
            <a:solidFill>
              <a:schemeClr val="accent6">
                <a:lumMod val="75000"/>
              </a:schemeClr>
            </a:solidFill>
          </c:spPr>
          <c:dLbls>
            <c:dLbl>
              <c:idx val="0"/>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12,4%</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0-F990-724F-B286-F04CDBEA693B}"/>
                </c:ext>
              </c:extLst>
            </c:dLbl>
            <c:dLbl>
              <c:idx val="1"/>
              <c:layout/>
              <c:tx>
                <c:rich>
                  <a:bodyPr/>
                  <a:lstStyle/>
                  <a:p>
                    <a:r>
                      <a:rPr lang="en-US" dirty="0">
                        <a:solidFill>
                          <a:schemeClr val="bg2">
                            <a:lumMod val="20000"/>
                            <a:lumOff val="80000"/>
                          </a:schemeClr>
                        </a:solidFill>
                      </a:rPr>
                      <a:t>14,5%</a:t>
                    </a:r>
                  </a:p>
                </c:rich>
              </c:tx>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1-F990-724F-B286-F04CDBEA693B}"/>
                </c:ext>
              </c:extLst>
            </c:dLbl>
            <c:dLbl>
              <c:idx val="2"/>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22,8%</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2-F990-724F-B286-F04CDBEA693B}"/>
                </c:ext>
              </c:extLst>
            </c:dLbl>
            <c:dLbl>
              <c:idx val="3"/>
              <c:layout/>
              <c:tx>
                <c:rich>
                  <a:bodyPr/>
                  <a:lstStyle/>
                  <a:p>
                    <a:r>
                      <a:rPr lang="en-US" dirty="0">
                        <a:solidFill>
                          <a:schemeClr val="bg2">
                            <a:lumMod val="20000"/>
                            <a:lumOff val="80000"/>
                          </a:schemeClr>
                        </a:solidFill>
                      </a:rPr>
                      <a:t>29,1%</a:t>
                    </a:r>
                  </a:p>
                </c:rich>
              </c:tx>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3-F990-724F-B286-F04CDBEA693B}"/>
                </c:ext>
              </c:extLst>
            </c:dLbl>
            <c:dLbl>
              <c:idx val="4"/>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32,4%</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4-F990-724F-B286-F04CDBEA693B}"/>
                </c:ext>
              </c:extLst>
            </c:dLbl>
            <c:dLbl>
              <c:idx val="5"/>
              <c:layout/>
              <c:tx>
                <c:rich>
                  <a:bodyPr/>
                  <a:lstStyle/>
                  <a:p>
                    <a:pPr>
                      <a:defRPr lang="en-GB" sz="2000" b="1">
                        <a:solidFill>
                          <a:schemeClr val="bg2">
                            <a:lumMod val="20000"/>
                            <a:lumOff val="80000"/>
                          </a:schemeClr>
                        </a:solidFill>
                      </a:defRPr>
                    </a:pPr>
                    <a:r>
                      <a:rPr lang="en-US" sz="2000" b="1" dirty="0">
                        <a:solidFill>
                          <a:schemeClr val="bg2">
                            <a:lumMod val="20000"/>
                            <a:lumOff val="80000"/>
                          </a:schemeClr>
                        </a:solidFill>
                      </a:rPr>
                      <a:t>59,1%</a:t>
                    </a:r>
                  </a:p>
                </c:rich>
              </c:tx>
              <c:spPr/>
              <c:dLblPos val="outEnd"/>
              <c:showVal val="1"/>
              <c:extLst xmlns:c16r2="http://schemas.microsoft.com/office/drawing/2015/06/chart">
                <c:ext xmlns:c15="http://schemas.microsoft.com/office/drawing/2012/chart" uri="{CE6537A1-D6FC-4f65-9D91-7224C49458BB}">
                  <c15:showDataLabelsRange val="0"/>
                </c:ext>
                <c:ext xmlns:c16="http://schemas.microsoft.com/office/drawing/2014/chart" uri="{C3380CC4-5D6E-409C-BE32-E72D297353CC}">
                  <c16:uniqueId val="{00000005-F990-724F-B286-F04CDBEA693B}"/>
                </c:ext>
              </c:extLst>
            </c:dLbl>
            <c:spPr>
              <a:noFill/>
              <a:ln>
                <a:noFill/>
              </a:ln>
              <a:effectLst/>
            </c:spPr>
            <c:txPr>
              <a:bodyPr/>
              <a:lstStyle/>
              <a:p>
                <a:pPr>
                  <a:defRPr lang="en-GB" sz="2000" b="1">
                    <a:solidFill>
                      <a:schemeClr val="bg2">
                        <a:lumMod val="20000"/>
                        <a:lumOff val="80000"/>
                      </a:schemeClr>
                    </a:solidFill>
                  </a:defRPr>
                </a:pPr>
                <a:endParaRPr lang="en-US"/>
              </a:p>
            </c:txPr>
            <c:dLblPos val="outEnd"/>
            <c:showVal val="1"/>
            <c:extLst xmlns:c16r2="http://schemas.microsoft.com/office/drawing/2015/06/chart">
              <c:ext xmlns:c15="http://schemas.microsoft.com/office/drawing/2012/chart" uri="{CE6537A1-D6FC-4f65-9D91-7224C49458BB}">
                <c15:showLeaderLines val="0"/>
              </c:ext>
            </c:extLst>
          </c:dLbls>
          <c:cat>
            <c:strRef>
              <c:f>Sheet1!$A$2:$A$7</c:f>
              <c:strCache>
                <c:ptCount val="6"/>
                <c:pt idx="0">
                  <c:v>Any recorded foot complications</c:v>
                </c:pt>
                <c:pt idx="1">
                  <c:v>Any recorded renal complications</c:v>
                </c:pt>
                <c:pt idx="2">
                  <c:v>Any recorded cardiovascular complications</c:v>
                </c:pt>
                <c:pt idx="3">
                  <c:v>Any recorded eye complications</c:v>
                </c:pt>
                <c:pt idx="4">
                  <c:v>Erectile dysfunction</c:v>
                </c:pt>
                <c:pt idx="5">
                  <c:v>Peripheral neuropathy</c:v>
                </c:pt>
              </c:strCache>
            </c:strRef>
          </c:cat>
          <c:val>
            <c:numRef>
              <c:f>Sheet1!$B$2:$B$7</c:f>
              <c:numCache>
                <c:formatCode>0.0%</c:formatCode>
                <c:ptCount val="6"/>
                <c:pt idx="0">
                  <c:v>0.12400000000000007</c:v>
                </c:pt>
                <c:pt idx="1">
                  <c:v>0.14500000000000013</c:v>
                </c:pt>
                <c:pt idx="2">
                  <c:v>0.22800000000000001</c:v>
                </c:pt>
                <c:pt idx="3">
                  <c:v>0.29100000000000026</c:v>
                </c:pt>
                <c:pt idx="4">
                  <c:v>0.32400000000000034</c:v>
                </c:pt>
                <c:pt idx="5">
                  <c:v>0.59099999999999997</c:v>
                </c:pt>
              </c:numCache>
            </c:numRef>
          </c:val>
          <c:extLst xmlns:c16r2="http://schemas.microsoft.com/office/drawing/2015/06/chart">
            <c:ext xmlns:c16="http://schemas.microsoft.com/office/drawing/2014/chart" uri="{C3380CC4-5D6E-409C-BE32-E72D297353CC}">
              <c16:uniqueId val="{00000006-F990-724F-B286-F04CDBEA693B}"/>
            </c:ext>
          </c:extLst>
        </c:ser>
        <c:dLbls>
          <c:showVal val="1"/>
        </c:dLbls>
        <c:axId val="164071680"/>
        <c:axId val="164531584"/>
      </c:barChart>
      <c:catAx>
        <c:axId val="164071680"/>
        <c:scaling>
          <c:orientation val="minMax"/>
        </c:scaling>
        <c:axPos val="b"/>
        <c:numFmt formatCode="General" sourceLinked="0"/>
        <c:tickLblPos val="nextTo"/>
        <c:txPr>
          <a:bodyPr/>
          <a:lstStyle/>
          <a:p>
            <a:pPr>
              <a:defRPr sz="1200" b="1">
                <a:solidFill>
                  <a:schemeClr val="bg2">
                    <a:lumMod val="20000"/>
                    <a:lumOff val="80000"/>
                  </a:schemeClr>
                </a:solidFill>
              </a:defRPr>
            </a:pPr>
            <a:endParaRPr lang="en-US"/>
          </a:p>
        </c:txPr>
        <c:crossAx val="164531584"/>
        <c:crossesAt val="0"/>
        <c:auto val="1"/>
        <c:lblAlgn val="ctr"/>
        <c:lblOffset val="100"/>
      </c:catAx>
      <c:valAx>
        <c:axId val="164531584"/>
        <c:scaling>
          <c:orientation val="minMax"/>
          <c:max val="0.70000000000000062"/>
        </c:scaling>
        <c:axPos val="l"/>
        <c:numFmt formatCode="0%" sourceLinked="0"/>
        <c:tickLblPos val="nextTo"/>
        <c:txPr>
          <a:bodyPr/>
          <a:lstStyle/>
          <a:p>
            <a:pPr>
              <a:defRPr sz="1200">
                <a:solidFill>
                  <a:schemeClr val="bg2">
                    <a:lumMod val="20000"/>
                    <a:lumOff val="80000"/>
                  </a:schemeClr>
                </a:solidFill>
              </a:defRPr>
            </a:pPr>
            <a:endParaRPr lang="en-US"/>
          </a:p>
        </c:txPr>
        <c:crossAx val="164071680"/>
        <c:crosses val="autoZero"/>
        <c:crossBetween val="between"/>
      </c:valAx>
    </c:plotArea>
    <c:plotVisOnly val="1"/>
    <c:dispBlanksAs val="gap"/>
  </c:chart>
  <c:txPr>
    <a:bodyPr/>
    <a:lstStyle/>
    <a:p>
      <a:pPr>
        <a:defRPr sz="900" b="0"/>
      </a:pPr>
      <a:endParaRPr lang="en-US"/>
    </a:p>
  </c:txPr>
  <c:externalData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B4BBA0-F587-4E34-B3F6-393D073D1C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6988CA-9C13-426B-9841-89FFD675DA8F}">
      <dgm:prSet/>
      <dgm:spPr>
        <a:solidFill>
          <a:schemeClr val="accent6">
            <a:lumMod val="85000"/>
          </a:schemeClr>
        </a:solidFill>
      </dgm:spPr>
      <dgm:t>
        <a:bodyPr/>
        <a:lstStyle/>
        <a:p>
          <a:pPr algn="just">
            <a:lnSpc>
              <a:spcPct val="120000"/>
            </a:lnSpc>
          </a:pPr>
          <a:r>
            <a:rPr lang="en-US" b="0" i="0" dirty="0"/>
            <a:t>A </a:t>
          </a:r>
          <a:r>
            <a:rPr lang="en-US" b="1" i="0" dirty="0"/>
            <a:t>chronic disease </a:t>
          </a:r>
          <a:r>
            <a:rPr lang="en-US" b="0" i="0" dirty="0"/>
            <a:t>in which the pancreas </a:t>
          </a:r>
          <a:r>
            <a:rPr lang="en-US" b="1" i="0" dirty="0"/>
            <a:t>not being able to produce insulin </a:t>
          </a:r>
          <a:r>
            <a:rPr lang="en-US" b="0" i="0" dirty="0"/>
            <a:t>or the </a:t>
          </a:r>
          <a:r>
            <a:rPr lang="en-US" b="1" i="0" dirty="0"/>
            <a:t>body being unable to use insulin effectively </a:t>
          </a:r>
          <a:r>
            <a:rPr lang="en-US" b="0" i="0" dirty="0"/>
            <a:t>which then leads to </a:t>
          </a:r>
          <a:r>
            <a:rPr lang="en-US" b="1" i="0" dirty="0"/>
            <a:t>hyperglycemia</a:t>
          </a:r>
          <a:r>
            <a:rPr lang="en-US" b="0" i="0" dirty="0"/>
            <a:t>, complications, reduced quality of life &amp; increased mortality.</a:t>
          </a:r>
          <a:endParaRPr lang="en-US" dirty="0"/>
        </a:p>
      </dgm:t>
    </dgm:pt>
    <dgm:pt modelId="{EB47F93D-0049-494F-B879-79D2CA4FDC52}" type="parTrans" cxnId="{F0651305-6099-4BF6-944B-B060613F520C}">
      <dgm:prSet/>
      <dgm:spPr/>
      <dgm:t>
        <a:bodyPr/>
        <a:lstStyle/>
        <a:p>
          <a:endParaRPr lang="en-US"/>
        </a:p>
      </dgm:t>
    </dgm:pt>
    <dgm:pt modelId="{753566B2-6FE5-4CD1-A376-DF7DF0C483CD}" type="sibTrans" cxnId="{F0651305-6099-4BF6-944B-B060613F520C}">
      <dgm:prSet/>
      <dgm:spPr/>
      <dgm:t>
        <a:bodyPr/>
        <a:lstStyle/>
        <a:p>
          <a:endParaRPr lang="en-US"/>
        </a:p>
      </dgm:t>
    </dgm:pt>
    <dgm:pt modelId="{21904D3E-5DB1-4650-B693-6D62CBE24233}">
      <dgm:prSet/>
      <dgm:spPr/>
      <dgm:t>
        <a:bodyPr/>
        <a:lstStyle/>
        <a:p>
          <a:endParaRPr lang="en-US" dirty="0"/>
        </a:p>
      </dgm:t>
    </dgm:pt>
    <dgm:pt modelId="{F7EC40EE-CF5A-4B1F-9362-7D66EA5ABDD3}" type="parTrans" cxnId="{5790B90A-D713-4F5C-9376-04DE9F01D6DD}">
      <dgm:prSet/>
      <dgm:spPr/>
      <dgm:t>
        <a:bodyPr/>
        <a:lstStyle/>
        <a:p>
          <a:endParaRPr lang="en-US"/>
        </a:p>
      </dgm:t>
    </dgm:pt>
    <dgm:pt modelId="{E1A82FD3-E304-4F13-A0A4-C2D8ED8F052F}" type="sibTrans" cxnId="{5790B90A-D713-4F5C-9376-04DE9F01D6DD}">
      <dgm:prSet/>
      <dgm:spPr/>
      <dgm:t>
        <a:bodyPr/>
        <a:lstStyle/>
        <a:p>
          <a:endParaRPr lang="en-US"/>
        </a:p>
      </dgm:t>
    </dgm:pt>
    <dgm:pt modelId="{312668A5-EFF1-4237-ABD2-C19A04785999}">
      <dgm:prSet/>
      <dgm:spPr>
        <a:solidFill>
          <a:schemeClr val="accent6">
            <a:lumMod val="85000"/>
          </a:schemeClr>
        </a:solidFill>
      </dgm:spPr>
      <dgm:t>
        <a:bodyPr/>
        <a:lstStyle/>
        <a:p>
          <a:r>
            <a:rPr lang="en-US" b="0" i="0" dirty="0"/>
            <a:t>Diabetes mellitus is diagnosed based on high blood glucose (or sugar).</a:t>
          </a:r>
          <a:endParaRPr lang="en-US" dirty="0"/>
        </a:p>
      </dgm:t>
    </dgm:pt>
    <dgm:pt modelId="{E2B367D9-6735-4A3D-8480-C3F2D7F75BD7}" type="parTrans" cxnId="{5792C682-6290-4DFE-B817-6022651EDD4D}">
      <dgm:prSet/>
      <dgm:spPr/>
      <dgm:t>
        <a:bodyPr/>
        <a:lstStyle/>
        <a:p>
          <a:endParaRPr lang="en-US"/>
        </a:p>
      </dgm:t>
    </dgm:pt>
    <dgm:pt modelId="{48FCB0BD-1BE9-4E06-8FBB-42C325CDAEA7}" type="sibTrans" cxnId="{5792C682-6290-4DFE-B817-6022651EDD4D}">
      <dgm:prSet/>
      <dgm:spPr/>
      <dgm:t>
        <a:bodyPr/>
        <a:lstStyle/>
        <a:p>
          <a:endParaRPr lang="en-US"/>
        </a:p>
      </dgm:t>
    </dgm:pt>
    <dgm:pt modelId="{D523C442-6F45-4D13-9712-23FB7856850E}">
      <dgm:prSet custT="1"/>
      <dgm:spPr/>
      <dgm:t>
        <a:bodyPr/>
        <a:lstStyle/>
        <a:p>
          <a:r>
            <a:rPr lang="en-US" sz="1600" b="0" i="0" dirty="0"/>
            <a:t>There are </a:t>
          </a:r>
          <a:r>
            <a:rPr lang="en-US" sz="1600" b="1" i="0" dirty="0">
              <a:solidFill>
                <a:srgbClr val="FFC000"/>
              </a:solidFill>
            </a:rPr>
            <a:t>3 potential glucose markers </a:t>
          </a:r>
          <a:r>
            <a:rPr lang="en-US" sz="1600" b="0" i="0" dirty="0"/>
            <a:t>that can be used for diagnosis.</a:t>
          </a:r>
          <a:endParaRPr lang="en-US" sz="1600" dirty="0"/>
        </a:p>
      </dgm:t>
    </dgm:pt>
    <dgm:pt modelId="{B2A1131C-8F97-480A-A553-0F4B37C4D13D}" type="parTrans" cxnId="{CCE37209-793B-4C6E-8F9E-286B0D575D55}">
      <dgm:prSet/>
      <dgm:spPr/>
      <dgm:t>
        <a:bodyPr/>
        <a:lstStyle/>
        <a:p>
          <a:endParaRPr lang="en-US"/>
        </a:p>
      </dgm:t>
    </dgm:pt>
    <dgm:pt modelId="{B53EC98C-E497-44CA-BE77-76B563FD53A9}" type="sibTrans" cxnId="{CCE37209-793B-4C6E-8F9E-286B0D575D55}">
      <dgm:prSet/>
      <dgm:spPr/>
      <dgm:t>
        <a:bodyPr/>
        <a:lstStyle/>
        <a:p>
          <a:endParaRPr lang="en-US"/>
        </a:p>
      </dgm:t>
    </dgm:pt>
    <dgm:pt modelId="{8A3FFE4D-7C20-4F96-9D8F-5996BDA0EDA8}">
      <dgm:prSet custT="1"/>
      <dgm:spPr/>
      <dgm:t>
        <a:bodyPr/>
        <a:lstStyle/>
        <a:p>
          <a:r>
            <a:rPr lang="en-US" sz="1600" b="0" i="0" dirty="0"/>
            <a:t>Fasting glucose</a:t>
          </a:r>
          <a:endParaRPr lang="en-US" sz="1600" dirty="0"/>
        </a:p>
      </dgm:t>
    </dgm:pt>
    <dgm:pt modelId="{D54942CA-6106-4786-B98D-C708955A94C3}" type="parTrans" cxnId="{DFD73E31-9E9A-4105-AA00-96CB88D0B228}">
      <dgm:prSet/>
      <dgm:spPr/>
      <dgm:t>
        <a:bodyPr/>
        <a:lstStyle/>
        <a:p>
          <a:endParaRPr lang="en-US"/>
        </a:p>
      </dgm:t>
    </dgm:pt>
    <dgm:pt modelId="{CEEAF512-5657-4A62-8EAB-3BA3511A1399}" type="sibTrans" cxnId="{DFD73E31-9E9A-4105-AA00-96CB88D0B228}">
      <dgm:prSet/>
      <dgm:spPr/>
      <dgm:t>
        <a:bodyPr/>
        <a:lstStyle/>
        <a:p>
          <a:endParaRPr lang="en-US"/>
        </a:p>
      </dgm:t>
    </dgm:pt>
    <dgm:pt modelId="{FFA1CB3D-831B-4B40-A68F-B0077A106DA5}">
      <dgm:prSet custT="1"/>
      <dgm:spPr/>
      <dgm:t>
        <a:bodyPr/>
        <a:lstStyle/>
        <a:p>
          <a:r>
            <a:rPr lang="en-US" sz="1600" b="0" i="0" dirty="0"/>
            <a:t>Hemoglobin A1c</a:t>
          </a:r>
          <a:endParaRPr lang="en-US" sz="1600" dirty="0"/>
        </a:p>
      </dgm:t>
    </dgm:pt>
    <dgm:pt modelId="{F09BEC83-016C-4757-BE68-513BCE7CD2B0}" type="parTrans" cxnId="{9189C489-4EC1-4729-B467-DA85B197C348}">
      <dgm:prSet/>
      <dgm:spPr/>
      <dgm:t>
        <a:bodyPr/>
        <a:lstStyle/>
        <a:p>
          <a:endParaRPr lang="en-US"/>
        </a:p>
      </dgm:t>
    </dgm:pt>
    <dgm:pt modelId="{B943F96D-791A-4466-A8BB-A102CCA9AF8D}" type="sibTrans" cxnId="{9189C489-4EC1-4729-B467-DA85B197C348}">
      <dgm:prSet/>
      <dgm:spPr/>
      <dgm:t>
        <a:bodyPr/>
        <a:lstStyle/>
        <a:p>
          <a:endParaRPr lang="en-US"/>
        </a:p>
      </dgm:t>
    </dgm:pt>
    <dgm:pt modelId="{2538782E-FA63-4690-AC4E-B23863D08540}">
      <dgm:prSet custT="1"/>
      <dgm:spPr/>
      <dgm:t>
        <a:bodyPr/>
        <a:lstStyle/>
        <a:p>
          <a:r>
            <a:rPr lang="en-US" sz="1600" b="0" i="0" dirty="0"/>
            <a:t>Two-hour glucose after drinking 75-grams of sugar</a:t>
          </a:r>
          <a:endParaRPr lang="en-US" sz="1300" dirty="0"/>
        </a:p>
      </dgm:t>
    </dgm:pt>
    <dgm:pt modelId="{7F6EED9E-C6E5-42B4-B1E7-E40B920E16C0}" type="parTrans" cxnId="{4155A127-999B-4ED8-B3C2-343298FA7493}">
      <dgm:prSet/>
      <dgm:spPr/>
      <dgm:t>
        <a:bodyPr/>
        <a:lstStyle/>
        <a:p>
          <a:endParaRPr lang="en-US"/>
        </a:p>
      </dgm:t>
    </dgm:pt>
    <dgm:pt modelId="{3E81AA1B-DA42-4C7B-BDDC-CD5A7383DDCA}" type="sibTrans" cxnId="{4155A127-999B-4ED8-B3C2-343298FA7493}">
      <dgm:prSet/>
      <dgm:spPr/>
      <dgm:t>
        <a:bodyPr/>
        <a:lstStyle/>
        <a:p>
          <a:endParaRPr lang="en-US"/>
        </a:p>
      </dgm:t>
    </dgm:pt>
    <dgm:pt modelId="{1497CFC3-64C7-354F-A8EB-B9F1761BCEB3}" type="pres">
      <dgm:prSet presAssocID="{B4B4BBA0-F587-4E34-B3F6-393D073D1CDE}" presName="linear" presStyleCnt="0">
        <dgm:presLayoutVars>
          <dgm:animLvl val="lvl"/>
          <dgm:resizeHandles val="exact"/>
        </dgm:presLayoutVars>
      </dgm:prSet>
      <dgm:spPr/>
      <dgm:t>
        <a:bodyPr/>
        <a:lstStyle/>
        <a:p>
          <a:endParaRPr lang="en-US"/>
        </a:p>
      </dgm:t>
    </dgm:pt>
    <dgm:pt modelId="{302077FB-AD77-7644-8F96-7CCBC1952885}" type="pres">
      <dgm:prSet presAssocID="{F36988CA-9C13-426B-9841-89FFD675DA8F}" presName="parentText" presStyleLbl="node1" presStyleIdx="0" presStyleCnt="2" custScaleY="50692" custLinFactNeighborX="-313" custLinFactNeighborY="59021">
        <dgm:presLayoutVars>
          <dgm:chMax val="0"/>
          <dgm:bulletEnabled val="1"/>
        </dgm:presLayoutVars>
      </dgm:prSet>
      <dgm:spPr/>
      <dgm:t>
        <a:bodyPr/>
        <a:lstStyle/>
        <a:p>
          <a:endParaRPr lang="en-US"/>
        </a:p>
      </dgm:t>
    </dgm:pt>
    <dgm:pt modelId="{069D12C4-74A5-CC40-8B59-54F072610BDD}" type="pres">
      <dgm:prSet presAssocID="{F36988CA-9C13-426B-9841-89FFD675DA8F}" presName="childText" presStyleLbl="revTx" presStyleIdx="0" presStyleCnt="2">
        <dgm:presLayoutVars>
          <dgm:bulletEnabled val="1"/>
        </dgm:presLayoutVars>
      </dgm:prSet>
      <dgm:spPr/>
      <dgm:t>
        <a:bodyPr/>
        <a:lstStyle/>
        <a:p>
          <a:endParaRPr lang="en-US"/>
        </a:p>
      </dgm:t>
    </dgm:pt>
    <dgm:pt modelId="{34A76BE7-9299-9D48-BA8F-551D6A5726F9}" type="pres">
      <dgm:prSet presAssocID="{312668A5-EFF1-4237-ABD2-C19A04785999}" presName="parentText" presStyleLbl="node1" presStyleIdx="1" presStyleCnt="2" custScaleY="21933">
        <dgm:presLayoutVars>
          <dgm:chMax val="0"/>
          <dgm:bulletEnabled val="1"/>
        </dgm:presLayoutVars>
      </dgm:prSet>
      <dgm:spPr/>
      <dgm:t>
        <a:bodyPr/>
        <a:lstStyle/>
        <a:p>
          <a:endParaRPr lang="en-US"/>
        </a:p>
      </dgm:t>
    </dgm:pt>
    <dgm:pt modelId="{4983D77B-2B3B-3544-8774-DDDE8B6E724F}" type="pres">
      <dgm:prSet presAssocID="{312668A5-EFF1-4237-ABD2-C19A04785999}" presName="childText" presStyleLbl="revTx" presStyleIdx="1" presStyleCnt="2">
        <dgm:presLayoutVars>
          <dgm:bulletEnabled val="1"/>
        </dgm:presLayoutVars>
      </dgm:prSet>
      <dgm:spPr/>
      <dgm:t>
        <a:bodyPr/>
        <a:lstStyle/>
        <a:p>
          <a:endParaRPr lang="en-US"/>
        </a:p>
      </dgm:t>
    </dgm:pt>
  </dgm:ptLst>
  <dgm:cxnLst>
    <dgm:cxn modelId="{5790B90A-D713-4F5C-9376-04DE9F01D6DD}" srcId="{F36988CA-9C13-426B-9841-89FFD675DA8F}" destId="{21904D3E-5DB1-4650-B693-6D62CBE24233}" srcOrd="0" destOrd="0" parTransId="{F7EC40EE-CF5A-4B1F-9362-7D66EA5ABDD3}" sibTransId="{E1A82FD3-E304-4F13-A0A4-C2D8ED8F052F}"/>
    <dgm:cxn modelId="{DFD73E31-9E9A-4105-AA00-96CB88D0B228}" srcId="{D523C442-6F45-4D13-9712-23FB7856850E}" destId="{8A3FFE4D-7C20-4F96-9D8F-5996BDA0EDA8}" srcOrd="0" destOrd="0" parTransId="{D54942CA-6106-4786-B98D-C708955A94C3}" sibTransId="{CEEAF512-5657-4A62-8EAB-3BA3511A1399}"/>
    <dgm:cxn modelId="{B5E4D6F4-D147-C445-8E66-BD6BA5151DB0}" type="presOf" srcId="{312668A5-EFF1-4237-ABD2-C19A04785999}" destId="{34A76BE7-9299-9D48-BA8F-551D6A5726F9}" srcOrd="0" destOrd="0" presId="urn:microsoft.com/office/officeart/2005/8/layout/vList2"/>
    <dgm:cxn modelId="{4155A127-999B-4ED8-B3C2-343298FA7493}" srcId="{D523C442-6F45-4D13-9712-23FB7856850E}" destId="{2538782E-FA63-4690-AC4E-B23863D08540}" srcOrd="2" destOrd="0" parTransId="{7F6EED9E-C6E5-42B4-B1E7-E40B920E16C0}" sibTransId="{3E81AA1B-DA42-4C7B-BDDC-CD5A7383DDCA}"/>
    <dgm:cxn modelId="{1BD9B0B2-3A34-1B43-B150-D9F881AFD088}" type="presOf" srcId="{D523C442-6F45-4D13-9712-23FB7856850E}" destId="{4983D77B-2B3B-3544-8774-DDDE8B6E724F}" srcOrd="0" destOrd="0" presId="urn:microsoft.com/office/officeart/2005/8/layout/vList2"/>
    <dgm:cxn modelId="{5DF0D50B-27A4-CF45-9BA2-34DA6CB886C1}" type="presOf" srcId="{F36988CA-9C13-426B-9841-89FFD675DA8F}" destId="{302077FB-AD77-7644-8F96-7CCBC1952885}" srcOrd="0" destOrd="0" presId="urn:microsoft.com/office/officeart/2005/8/layout/vList2"/>
    <dgm:cxn modelId="{9189C489-4EC1-4729-B467-DA85B197C348}" srcId="{D523C442-6F45-4D13-9712-23FB7856850E}" destId="{FFA1CB3D-831B-4B40-A68F-B0077A106DA5}" srcOrd="1" destOrd="0" parTransId="{F09BEC83-016C-4757-BE68-513BCE7CD2B0}" sibTransId="{B943F96D-791A-4466-A8BB-A102CCA9AF8D}"/>
    <dgm:cxn modelId="{CCE37209-793B-4C6E-8F9E-286B0D575D55}" srcId="{312668A5-EFF1-4237-ABD2-C19A04785999}" destId="{D523C442-6F45-4D13-9712-23FB7856850E}" srcOrd="0" destOrd="0" parTransId="{B2A1131C-8F97-480A-A553-0F4B37C4D13D}" sibTransId="{B53EC98C-E497-44CA-BE77-76B563FD53A9}"/>
    <dgm:cxn modelId="{34EACA3C-F518-E541-8AF1-85E108187014}" type="presOf" srcId="{8A3FFE4D-7C20-4F96-9D8F-5996BDA0EDA8}" destId="{4983D77B-2B3B-3544-8774-DDDE8B6E724F}" srcOrd="0" destOrd="1" presId="urn:microsoft.com/office/officeart/2005/8/layout/vList2"/>
    <dgm:cxn modelId="{DF1D92C2-2939-8642-AEB4-802E77308564}" type="presOf" srcId="{21904D3E-5DB1-4650-B693-6D62CBE24233}" destId="{069D12C4-74A5-CC40-8B59-54F072610BDD}" srcOrd="0" destOrd="0" presId="urn:microsoft.com/office/officeart/2005/8/layout/vList2"/>
    <dgm:cxn modelId="{95700A26-7985-6E42-8B49-0942824F0F70}" type="presOf" srcId="{FFA1CB3D-831B-4B40-A68F-B0077A106DA5}" destId="{4983D77B-2B3B-3544-8774-DDDE8B6E724F}" srcOrd="0" destOrd="2" presId="urn:microsoft.com/office/officeart/2005/8/layout/vList2"/>
    <dgm:cxn modelId="{5792C682-6290-4DFE-B817-6022651EDD4D}" srcId="{B4B4BBA0-F587-4E34-B3F6-393D073D1CDE}" destId="{312668A5-EFF1-4237-ABD2-C19A04785999}" srcOrd="1" destOrd="0" parTransId="{E2B367D9-6735-4A3D-8480-C3F2D7F75BD7}" sibTransId="{48FCB0BD-1BE9-4E06-8FBB-42C325CDAEA7}"/>
    <dgm:cxn modelId="{A87D51D1-CEEF-4F47-BB9B-F735127780B6}" type="presOf" srcId="{2538782E-FA63-4690-AC4E-B23863D08540}" destId="{4983D77B-2B3B-3544-8774-DDDE8B6E724F}" srcOrd="0" destOrd="3" presId="urn:microsoft.com/office/officeart/2005/8/layout/vList2"/>
    <dgm:cxn modelId="{F0651305-6099-4BF6-944B-B060613F520C}" srcId="{B4B4BBA0-F587-4E34-B3F6-393D073D1CDE}" destId="{F36988CA-9C13-426B-9841-89FFD675DA8F}" srcOrd="0" destOrd="0" parTransId="{EB47F93D-0049-494F-B879-79D2CA4FDC52}" sibTransId="{753566B2-6FE5-4CD1-A376-DF7DF0C483CD}"/>
    <dgm:cxn modelId="{8C2D01B5-FB9C-7B4D-81E5-A24F28F4E089}" type="presOf" srcId="{B4B4BBA0-F587-4E34-B3F6-393D073D1CDE}" destId="{1497CFC3-64C7-354F-A8EB-B9F1761BCEB3}" srcOrd="0" destOrd="0" presId="urn:microsoft.com/office/officeart/2005/8/layout/vList2"/>
    <dgm:cxn modelId="{E04107DD-AB91-F849-9E32-76754FEA6B5F}" type="presParOf" srcId="{1497CFC3-64C7-354F-A8EB-B9F1761BCEB3}" destId="{302077FB-AD77-7644-8F96-7CCBC1952885}" srcOrd="0" destOrd="0" presId="urn:microsoft.com/office/officeart/2005/8/layout/vList2"/>
    <dgm:cxn modelId="{9D344DB7-390B-7D4D-9D75-B9268F44BB26}" type="presParOf" srcId="{1497CFC3-64C7-354F-A8EB-B9F1761BCEB3}" destId="{069D12C4-74A5-CC40-8B59-54F072610BDD}" srcOrd="1" destOrd="0" presId="urn:microsoft.com/office/officeart/2005/8/layout/vList2"/>
    <dgm:cxn modelId="{B8BA18EE-A73A-804F-AF8D-D42F5C520174}" type="presParOf" srcId="{1497CFC3-64C7-354F-A8EB-B9F1761BCEB3}" destId="{34A76BE7-9299-9D48-BA8F-551D6A5726F9}" srcOrd="2" destOrd="0" presId="urn:microsoft.com/office/officeart/2005/8/layout/vList2"/>
    <dgm:cxn modelId="{5982CFC1-FD99-7C49-83ED-741E2160A8BB}" type="presParOf" srcId="{1497CFC3-64C7-354F-A8EB-B9F1761BCEB3}" destId="{4983D77B-2B3B-3544-8774-DDDE8B6E724F}" srcOrd="3"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496E86-8C26-B943-A395-BF49B5AFA758}" type="doc">
      <dgm:prSet loTypeId="urn:microsoft.com/office/officeart/2005/8/layout/vList2" loCatId="list" qsTypeId="urn:microsoft.com/office/officeart/2005/8/quickstyle/simple5" qsCatId="simple" csTypeId="urn:microsoft.com/office/officeart/2005/8/colors/colorful3" csCatId="colorful" phldr="1"/>
      <dgm:spPr/>
      <dgm:t>
        <a:bodyPr/>
        <a:lstStyle/>
        <a:p>
          <a:endParaRPr lang="en-US"/>
        </a:p>
      </dgm:t>
    </dgm:pt>
    <dgm:pt modelId="{06FF4ABA-52A9-0040-A035-B5F6AA5FEEF6}">
      <dgm:prSet/>
      <dgm:spPr/>
      <dgm:t>
        <a:bodyPr/>
        <a:lstStyle/>
        <a:p>
          <a:r>
            <a:rPr lang="en-US" dirty="0" err="1"/>
            <a:t>Mengandung</a:t>
          </a:r>
          <a:r>
            <a:rPr lang="en-US" dirty="0"/>
            <a:t> </a:t>
          </a:r>
          <a:r>
            <a:rPr lang="en-US" dirty="0" err="1"/>
            <a:t>banyak</a:t>
          </a:r>
          <a:r>
            <a:rPr lang="en-US" dirty="0"/>
            <a:t> gula </a:t>
          </a:r>
          <a:r>
            <a:rPr lang="en-US" dirty="0" err="1"/>
            <a:t>sederhana</a:t>
          </a:r>
          <a:endParaRPr lang="en-ID" dirty="0"/>
        </a:p>
      </dgm:t>
    </dgm:pt>
    <dgm:pt modelId="{1C189E26-EDEF-3843-AA9D-3A47FA27F605}" type="parTrans" cxnId="{658AAFB2-2F57-1345-979A-6A1F6B33CD8F}">
      <dgm:prSet/>
      <dgm:spPr/>
      <dgm:t>
        <a:bodyPr/>
        <a:lstStyle/>
        <a:p>
          <a:endParaRPr lang="en-US"/>
        </a:p>
      </dgm:t>
    </dgm:pt>
    <dgm:pt modelId="{3C94ED2F-F672-FF4B-B40B-70F3FC72E3F4}" type="sibTrans" cxnId="{658AAFB2-2F57-1345-979A-6A1F6B33CD8F}">
      <dgm:prSet/>
      <dgm:spPr/>
      <dgm:t>
        <a:bodyPr/>
        <a:lstStyle/>
        <a:p>
          <a:endParaRPr lang="en-US"/>
        </a:p>
      </dgm:t>
    </dgm:pt>
    <dgm:pt modelId="{B7058802-064B-4B4D-B8D8-37928B4BF89B}">
      <dgm:prSet/>
      <dgm:spPr/>
      <dgm:t>
        <a:bodyPr/>
        <a:lstStyle/>
        <a:p>
          <a:r>
            <a:rPr lang="en-US" dirty="0" err="1"/>
            <a:t>Mengandung</a:t>
          </a:r>
          <a:r>
            <a:rPr lang="en-US" dirty="0"/>
            <a:t> </a:t>
          </a:r>
          <a:r>
            <a:rPr lang="en-US" dirty="0" err="1"/>
            <a:t>banyak</a:t>
          </a:r>
          <a:r>
            <a:rPr lang="en-US" dirty="0"/>
            <a:t> lemak</a:t>
          </a:r>
          <a:endParaRPr lang="en-ID" dirty="0"/>
        </a:p>
      </dgm:t>
    </dgm:pt>
    <dgm:pt modelId="{D67DBFBD-22B6-4349-9793-7ED913D26CFD}" type="parTrans" cxnId="{85F909EA-B4F5-134E-8272-1F3FFE4F7DE2}">
      <dgm:prSet/>
      <dgm:spPr/>
      <dgm:t>
        <a:bodyPr/>
        <a:lstStyle/>
        <a:p>
          <a:endParaRPr lang="en-US"/>
        </a:p>
      </dgm:t>
    </dgm:pt>
    <dgm:pt modelId="{691B9145-8F7C-6A41-B0F5-8D9B8D2396C0}" type="sibTrans" cxnId="{85F909EA-B4F5-134E-8272-1F3FFE4F7DE2}">
      <dgm:prSet/>
      <dgm:spPr/>
      <dgm:t>
        <a:bodyPr/>
        <a:lstStyle/>
        <a:p>
          <a:endParaRPr lang="en-US"/>
        </a:p>
      </dgm:t>
    </dgm:pt>
    <dgm:pt modelId="{AA3DD767-B317-6C40-AAE5-3ABB9D15A034}">
      <dgm:prSet/>
      <dgm:spPr/>
      <dgm:t>
        <a:bodyPr/>
        <a:lstStyle/>
        <a:p>
          <a:r>
            <a:rPr lang="en-US" dirty="0" err="1"/>
            <a:t>Mengandung</a:t>
          </a:r>
          <a:r>
            <a:rPr lang="en-US" dirty="0"/>
            <a:t> </a:t>
          </a:r>
          <a:r>
            <a:rPr lang="en-US" dirty="0" err="1"/>
            <a:t>banyak</a:t>
          </a:r>
          <a:r>
            <a:rPr lang="en-US" dirty="0"/>
            <a:t> garam</a:t>
          </a:r>
          <a:endParaRPr lang="en-ID" dirty="0"/>
        </a:p>
      </dgm:t>
    </dgm:pt>
    <dgm:pt modelId="{61FAF048-586A-4F41-8688-27300FB1E03B}" type="parTrans" cxnId="{7FE866B8-A1DC-8E46-A3AE-B4B25A734C8C}">
      <dgm:prSet/>
      <dgm:spPr/>
      <dgm:t>
        <a:bodyPr/>
        <a:lstStyle/>
        <a:p>
          <a:endParaRPr lang="en-US"/>
        </a:p>
      </dgm:t>
    </dgm:pt>
    <dgm:pt modelId="{9615413F-9079-4944-B23A-59FC62A457C0}" type="sibTrans" cxnId="{7FE866B8-A1DC-8E46-A3AE-B4B25A734C8C}">
      <dgm:prSet/>
      <dgm:spPr/>
      <dgm:t>
        <a:bodyPr/>
        <a:lstStyle/>
        <a:p>
          <a:endParaRPr lang="en-US"/>
        </a:p>
      </dgm:t>
    </dgm:pt>
    <dgm:pt modelId="{06C04CAA-D7DE-0F4A-B305-ABB422E77A1F}">
      <dgm:prSet/>
      <dgm:spPr/>
      <dgm:t>
        <a:bodyPr/>
        <a:lstStyle/>
        <a:p>
          <a:r>
            <a:rPr lang="en-US" i="1" dirty="0" err="1"/>
            <a:t>Jumlah</a:t>
          </a:r>
          <a:r>
            <a:rPr lang="en-US" i="1" dirty="0"/>
            <a:t> garam </a:t>
          </a:r>
          <a:r>
            <a:rPr lang="en-US" i="1" dirty="0" err="1"/>
            <a:t>dibatasi</a:t>
          </a:r>
          <a:r>
            <a:rPr lang="en-US" i="1" dirty="0"/>
            <a:t>  (garam </a:t>
          </a:r>
          <a:r>
            <a:rPr lang="en-US" i="1" dirty="0" err="1"/>
            <a:t>dapur</a:t>
          </a:r>
          <a:r>
            <a:rPr lang="en-US" i="1" dirty="0"/>
            <a:t> tidak &gt; 1/4 –1/2 </a:t>
          </a:r>
          <a:r>
            <a:rPr lang="en-US" i="1" dirty="0" err="1"/>
            <a:t>sdt</a:t>
          </a:r>
          <a:r>
            <a:rPr lang="en-US" i="1" dirty="0"/>
            <a:t>/</a:t>
          </a:r>
          <a:r>
            <a:rPr lang="en-US" i="1" dirty="0" err="1"/>
            <a:t>hari</a:t>
          </a:r>
          <a:r>
            <a:rPr lang="en-US" i="1" dirty="0"/>
            <a:t> </a:t>
          </a:r>
          <a:r>
            <a:rPr lang="en-US" i="1" dirty="0" err="1"/>
            <a:t>atau</a:t>
          </a:r>
          <a:r>
            <a:rPr lang="en-US" i="1" dirty="0"/>
            <a:t> &lt; 5 gram garam/</a:t>
          </a:r>
          <a:r>
            <a:rPr lang="en-US" i="1" dirty="0" err="1"/>
            <a:t>hari</a:t>
          </a:r>
          <a:r>
            <a:rPr lang="en-US" i="1" dirty="0"/>
            <a:t>)</a:t>
          </a:r>
          <a:endParaRPr lang="en-ID" dirty="0"/>
        </a:p>
      </dgm:t>
    </dgm:pt>
    <dgm:pt modelId="{7E8271B4-000C-F342-86BC-88C3240274F7}" type="parTrans" cxnId="{B6F43C7B-287D-4249-A6B1-23589D9B10B1}">
      <dgm:prSet/>
      <dgm:spPr/>
      <dgm:t>
        <a:bodyPr/>
        <a:lstStyle/>
        <a:p>
          <a:endParaRPr lang="en-US"/>
        </a:p>
      </dgm:t>
    </dgm:pt>
    <dgm:pt modelId="{E3D61A06-FC28-E248-B7CC-6C62F1076C4B}" type="sibTrans" cxnId="{B6F43C7B-287D-4249-A6B1-23589D9B10B1}">
      <dgm:prSet/>
      <dgm:spPr/>
      <dgm:t>
        <a:bodyPr/>
        <a:lstStyle/>
        <a:p>
          <a:endParaRPr lang="en-US"/>
        </a:p>
      </dgm:t>
    </dgm:pt>
    <dgm:pt modelId="{8035790F-4C98-9D45-9CB3-C96FE499DAFE}" type="pres">
      <dgm:prSet presAssocID="{AC496E86-8C26-B943-A395-BF49B5AFA758}" presName="linear" presStyleCnt="0">
        <dgm:presLayoutVars>
          <dgm:animLvl val="lvl"/>
          <dgm:resizeHandles val="exact"/>
        </dgm:presLayoutVars>
      </dgm:prSet>
      <dgm:spPr/>
      <dgm:t>
        <a:bodyPr/>
        <a:lstStyle/>
        <a:p>
          <a:endParaRPr lang="en-US"/>
        </a:p>
      </dgm:t>
    </dgm:pt>
    <dgm:pt modelId="{960D440F-449F-C449-B209-2E1B5D3560F6}" type="pres">
      <dgm:prSet presAssocID="{06FF4ABA-52A9-0040-A035-B5F6AA5FEEF6}" presName="parentText" presStyleLbl="node1" presStyleIdx="0" presStyleCnt="3">
        <dgm:presLayoutVars>
          <dgm:chMax val="0"/>
          <dgm:bulletEnabled val="1"/>
        </dgm:presLayoutVars>
      </dgm:prSet>
      <dgm:spPr/>
      <dgm:t>
        <a:bodyPr/>
        <a:lstStyle/>
        <a:p>
          <a:endParaRPr lang="en-US"/>
        </a:p>
      </dgm:t>
    </dgm:pt>
    <dgm:pt modelId="{94CA6F25-DBE6-894C-BFA3-0F0ED236A8BD}" type="pres">
      <dgm:prSet presAssocID="{3C94ED2F-F672-FF4B-B40B-70F3FC72E3F4}" presName="spacer" presStyleCnt="0"/>
      <dgm:spPr/>
    </dgm:pt>
    <dgm:pt modelId="{063D0E72-032E-8448-9561-194D4E37AAC6}" type="pres">
      <dgm:prSet presAssocID="{B7058802-064B-4B4D-B8D8-37928B4BF89B}" presName="parentText" presStyleLbl="node1" presStyleIdx="1" presStyleCnt="3">
        <dgm:presLayoutVars>
          <dgm:chMax val="0"/>
          <dgm:bulletEnabled val="1"/>
        </dgm:presLayoutVars>
      </dgm:prSet>
      <dgm:spPr/>
      <dgm:t>
        <a:bodyPr/>
        <a:lstStyle/>
        <a:p>
          <a:endParaRPr lang="en-US"/>
        </a:p>
      </dgm:t>
    </dgm:pt>
    <dgm:pt modelId="{86651609-CEBA-D648-ABFC-6F7D405242CD}" type="pres">
      <dgm:prSet presAssocID="{691B9145-8F7C-6A41-B0F5-8D9B8D2396C0}" presName="spacer" presStyleCnt="0"/>
      <dgm:spPr/>
    </dgm:pt>
    <dgm:pt modelId="{BFAC4C3A-2B0D-E544-B508-A2B20F146C47}" type="pres">
      <dgm:prSet presAssocID="{AA3DD767-B317-6C40-AAE5-3ABB9D15A034}" presName="parentText" presStyleLbl="node1" presStyleIdx="2" presStyleCnt="3">
        <dgm:presLayoutVars>
          <dgm:chMax val="0"/>
          <dgm:bulletEnabled val="1"/>
        </dgm:presLayoutVars>
      </dgm:prSet>
      <dgm:spPr/>
      <dgm:t>
        <a:bodyPr/>
        <a:lstStyle/>
        <a:p>
          <a:endParaRPr lang="en-US"/>
        </a:p>
      </dgm:t>
    </dgm:pt>
    <dgm:pt modelId="{F5EF83CE-25A5-9C4F-8C40-A7630343BB28}" type="pres">
      <dgm:prSet presAssocID="{AA3DD767-B317-6C40-AAE5-3ABB9D15A034}" presName="childText" presStyleLbl="revTx" presStyleIdx="0" presStyleCnt="1">
        <dgm:presLayoutVars>
          <dgm:bulletEnabled val="1"/>
        </dgm:presLayoutVars>
      </dgm:prSet>
      <dgm:spPr/>
      <dgm:t>
        <a:bodyPr/>
        <a:lstStyle/>
        <a:p>
          <a:endParaRPr lang="en-US"/>
        </a:p>
      </dgm:t>
    </dgm:pt>
  </dgm:ptLst>
  <dgm:cxnLst>
    <dgm:cxn modelId="{1FAEF359-80BC-48FB-9826-449909659958}" type="presOf" srcId="{AA3DD767-B317-6C40-AAE5-3ABB9D15A034}" destId="{BFAC4C3A-2B0D-E544-B508-A2B20F146C47}" srcOrd="0" destOrd="0" presId="urn:microsoft.com/office/officeart/2005/8/layout/vList2"/>
    <dgm:cxn modelId="{658AAFB2-2F57-1345-979A-6A1F6B33CD8F}" srcId="{AC496E86-8C26-B943-A395-BF49B5AFA758}" destId="{06FF4ABA-52A9-0040-A035-B5F6AA5FEEF6}" srcOrd="0" destOrd="0" parTransId="{1C189E26-EDEF-3843-AA9D-3A47FA27F605}" sibTransId="{3C94ED2F-F672-FF4B-B40B-70F3FC72E3F4}"/>
    <dgm:cxn modelId="{7FE866B8-A1DC-8E46-A3AE-B4B25A734C8C}" srcId="{AC496E86-8C26-B943-A395-BF49B5AFA758}" destId="{AA3DD767-B317-6C40-AAE5-3ABB9D15A034}" srcOrd="2" destOrd="0" parTransId="{61FAF048-586A-4F41-8688-27300FB1E03B}" sibTransId="{9615413F-9079-4944-B23A-59FC62A457C0}"/>
    <dgm:cxn modelId="{B6F43C7B-287D-4249-A6B1-23589D9B10B1}" srcId="{AA3DD767-B317-6C40-AAE5-3ABB9D15A034}" destId="{06C04CAA-D7DE-0F4A-B305-ABB422E77A1F}" srcOrd="0" destOrd="0" parTransId="{7E8271B4-000C-F342-86BC-88C3240274F7}" sibTransId="{E3D61A06-FC28-E248-B7CC-6C62F1076C4B}"/>
    <dgm:cxn modelId="{2D67CD7E-D697-4EF1-9654-81F2AF4ACEA8}" type="presOf" srcId="{AC496E86-8C26-B943-A395-BF49B5AFA758}" destId="{8035790F-4C98-9D45-9CB3-C96FE499DAFE}" srcOrd="0" destOrd="0" presId="urn:microsoft.com/office/officeart/2005/8/layout/vList2"/>
    <dgm:cxn modelId="{4B0ECF16-F816-4B21-8F41-5B0B03AA7F66}" type="presOf" srcId="{06C04CAA-D7DE-0F4A-B305-ABB422E77A1F}" destId="{F5EF83CE-25A5-9C4F-8C40-A7630343BB28}" srcOrd="0" destOrd="0" presId="urn:microsoft.com/office/officeart/2005/8/layout/vList2"/>
    <dgm:cxn modelId="{E565C9EE-6B1E-42D6-9791-D39A84E91AD5}" type="presOf" srcId="{06FF4ABA-52A9-0040-A035-B5F6AA5FEEF6}" destId="{960D440F-449F-C449-B209-2E1B5D3560F6}" srcOrd="0" destOrd="0" presId="urn:microsoft.com/office/officeart/2005/8/layout/vList2"/>
    <dgm:cxn modelId="{85F909EA-B4F5-134E-8272-1F3FFE4F7DE2}" srcId="{AC496E86-8C26-B943-A395-BF49B5AFA758}" destId="{B7058802-064B-4B4D-B8D8-37928B4BF89B}" srcOrd="1" destOrd="0" parTransId="{D67DBFBD-22B6-4349-9793-7ED913D26CFD}" sibTransId="{691B9145-8F7C-6A41-B0F5-8D9B8D2396C0}"/>
    <dgm:cxn modelId="{DA20C4E5-C398-41FE-97DA-7B71FE48B501}" type="presOf" srcId="{B7058802-064B-4B4D-B8D8-37928B4BF89B}" destId="{063D0E72-032E-8448-9561-194D4E37AAC6}" srcOrd="0" destOrd="0" presId="urn:microsoft.com/office/officeart/2005/8/layout/vList2"/>
    <dgm:cxn modelId="{8EF43A5B-555D-4336-ABE9-013A84E4BC93}" type="presParOf" srcId="{8035790F-4C98-9D45-9CB3-C96FE499DAFE}" destId="{960D440F-449F-C449-B209-2E1B5D3560F6}" srcOrd="0" destOrd="0" presId="urn:microsoft.com/office/officeart/2005/8/layout/vList2"/>
    <dgm:cxn modelId="{FE960077-5420-434A-805D-067124DDA1F5}" type="presParOf" srcId="{8035790F-4C98-9D45-9CB3-C96FE499DAFE}" destId="{94CA6F25-DBE6-894C-BFA3-0F0ED236A8BD}" srcOrd="1" destOrd="0" presId="urn:microsoft.com/office/officeart/2005/8/layout/vList2"/>
    <dgm:cxn modelId="{531E63BC-286C-4339-8586-98CAE540FDF8}" type="presParOf" srcId="{8035790F-4C98-9D45-9CB3-C96FE499DAFE}" destId="{063D0E72-032E-8448-9561-194D4E37AAC6}" srcOrd="2" destOrd="0" presId="urn:microsoft.com/office/officeart/2005/8/layout/vList2"/>
    <dgm:cxn modelId="{B89169EC-C672-48DB-BD3D-C532F67B6E73}" type="presParOf" srcId="{8035790F-4C98-9D45-9CB3-C96FE499DAFE}" destId="{86651609-CEBA-D648-ABFC-6F7D405242CD}" srcOrd="3" destOrd="0" presId="urn:microsoft.com/office/officeart/2005/8/layout/vList2"/>
    <dgm:cxn modelId="{1B39B229-B70E-4414-8B14-7AD8BD9B3222}" type="presParOf" srcId="{8035790F-4C98-9D45-9CB3-C96FE499DAFE}" destId="{BFAC4C3A-2B0D-E544-B508-A2B20F146C47}" srcOrd="4" destOrd="0" presId="urn:microsoft.com/office/officeart/2005/8/layout/vList2"/>
    <dgm:cxn modelId="{DBE8483D-010C-4834-8160-D7668EEC8B23}" type="presParOf" srcId="{8035790F-4C98-9D45-9CB3-C96FE499DAFE}" destId="{F5EF83CE-25A5-9C4F-8C40-A7630343BB28}" srcOrd="5" destOrd="0" presId="urn:microsoft.com/office/officeart/2005/8/layout/vList2"/>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077FB-AD77-7644-8F96-7CCBC1952885}">
      <dsp:nvSpPr>
        <dsp:cNvPr id="0" name=""/>
        <dsp:cNvSpPr/>
      </dsp:nvSpPr>
      <dsp:spPr>
        <a:xfrm>
          <a:off x="0" y="483419"/>
          <a:ext cx="7724376" cy="1441224"/>
        </a:xfrm>
        <a:prstGeom prst="roundRect">
          <a:avLst/>
        </a:prstGeom>
        <a:solidFill>
          <a:schemeClr val="accent6">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120000"/>
            </a:lnSpc>
            <a:spcBef>
              <a:spcPct val="0"/>
            </a:spcBef>
            <a:spcAft>
              <a:spcPct val="35000"/>
            </a:spcAft>
            <a:buNone/>
          </a:pPr>
          <a:r>
            <a:rPr lang="en-US" sz="1700" b="0" i="0" kern="1200" dirty="0"/>
            <a:t>A </a:t>
          </a:r>
          <a:r>
            <a:rPr lang="en-US" sz="1700" b="1" i="0" kern="1200" dirty="0"/>
            <a:t>chronic disease </a:t>
          </a:r>
          <a:r>
            <a:rPr lang="en-US" sz="1700" b="0" i="0" kern="1200" dirty="0"/>
            <a:t>in which the pancreas </a:t>
          </a:r>
          <a:r>
            <a:rPr lang="en-US" sz="1700" b="1" i="0" kern="1200" dirty="0"/>
            <a:t>not being able to produce insulin </a:t>
          </a:r>
          <a:r>
            <a:rPr lang="en-US" sz="1700" b="0" i="0" kern="1200" dirty="0"/>
            <a:t>or the </a:t>
          </a:r>
          <a:r>
            <a:rPr lang="en-US" sz="1700" b="1" i="0" kern="1200" dirty="0"/>
            <a:t>body being unable to use insulin effectively </a:t>
          </a:r>
          <a:r>
            <a:rPr lang="en-US" sz="1700" b="0" i="0" kern="1200" dirty="0"/>
            <a:t>which then leads to </a:t>
          </a:r>
          <a:r>
            <a:rPr lang="en-US" sz="1700" b="1" i="0" kern="1200" dirty="0"/>
            <a:t>hyperglycemia</a:t>
          </a:r>
          <a:r>
            <a:rPr lang="en-US" sz="1700" b="0" i="0" kern="1200" dirty="0"/>
            <a:t>, complications, reduced quality of life &amp; increased mortality.</a:t>
          </a:r>
          <a:endParaRPr lang="en-US" sz="1700" kern="1200" dirty="0"/>
        </a:p>
      </dsp:txBody>
      <dsp:txXfrm>
        <a:off x="70355" y="553774"/>
        <a:ext cx="7583666" cy="1300514"/>
      </dsp:txXfrm>
    </dsp:sp>
    <dsp:sp modelId="{069D12C4-74A5-CC40-8B59-54F072610BDD}">
      <dsp:nvSpPr>
        <dsp:cNvPr id="0" name=""/>
        <dsp:cNvSpPr/>
      </dsp:nvSpPr>
      <dsp:spPr>
        <a:xfrm>
          <a:off x="0" y="1660748"/>
          <a:ext cx="7724376"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249"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dsp:txBody>
      <dsp:txXfrm>
        <a:off x="0" y="1660748"/>
        <a:ext cx="7724376" cy="447120"/>
      </dsp:txXfrm>
    </dsp:sp>
    <dsp:sp modelId="{34A76BE7-9299-9D48-BA8F-551D6A5726F9}">
      <dsp:nvSpPr>
        <dsp:cNvPr id="0" name=""/>
        <dsp:cNvSpPr/>
      </dsp:nvSpPr>
      <dsp:spPr>
        <a:xfrm>
          <a:off x="0" y="2107868"/>
          <a:ext cx="7724376" cy="623577"/>
        </a:xfrm>
        <a:prstGeom prst="roundRect">
          <a:avLst/>
        </a:prstGeom>
        <a:solidFill>
          <a:schemeClr val="accent6">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dirty="0"/>
            <a:t>Diabetes mellitus is diagnosed based on high blood glucose (or sugar).</a:t>
          </a:r>
          <a:endParaRPr lang="en-US" sz="1700" kern="1200" dirty="0"/>
        </a:p>
      </dsp:txBody>
      <dsp:txXfrm>
        <a:off x="30441" y="2138309"/>
        <a:ext cx="7663494" cy="562695"/>
      </dsp:txXfrm>
    </dsp:sp>
    <dsp:sp modelId="{4983D77B-2B3B-3544-8774-DDDE8B6E724F}">
      <dsp:nvSpPr>
        <dsp:cNvPr id="0" name=""/>
        <dsp:cNvSpPr/>
      </dsp:nvSpPr>
      <dsp:spPr>
        <a:xfrm>
          <a:off x="0" y="2731445"/>
          <a:ext cx="7724376"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249"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There are </a:t>
          </a:r>
          <a:r>
            <a:rPr lang="en-US" sz="1600" b="1" i="0" kern="1200" dirty="0">
              <a:solidFill>
                <a:srgbClr val="FFC000"/>
              </a:solidFill>
            </a:rPr>
            <a:t>3 potential glucose markers </a:t>
          </a:r>
          <a:r>
            <a:rPr lang="en-US" sz="1600" b="0" i="0" kern="1200" dirty="0"/>
            <a:t>that can be used for diagnosis.</a:t>
          </a:r>
          <a:endParaRPr lang="en-US" sz="1600" kern="1200" dirty="0"/>
        </a:p>
        <a:p>
          <a:pPr marL="342900" lvl="2" indent="-171450" algn="l" defTabSz="711200">
            <a:lnSpc>
              <a:spcPct val="90000"/>
            </a:lnSpc>
            <a:spcBef>
              <a:spcPct val="0"/>
            </a:spcBef>
            <a:spcAft>
              <a:spcPct val="20000"/>
            </a:spcAft>
            <a:buChar char="•"/>
          </a:pPr>
          <a:r>
            <a:rPr lang="en-US" sz="1600" b="0" i="0" kern="1200" dirty="0"/>
            <a:t>Fasting glucose</a:t>
          </a:r>
          <a:endParaRPr lang="en-US" sz="1600" kern="1200" dirty="0"/>
        </a:p>
        <a:p>
          <a:pPr marL="342900" lvl="2" indent="-171450" algn="l" defTabSz="711200">
            <a:lnSpc>
              <a:spcPct val="90000"/>
            </a:lnSpc>
            <a:spcBef>
              <a:spcPct val="0"/>
            </a:spcBef>
            <a:spcAft>
              <a:spcPct val="20000"/>
            </a:spcAft>
            <a:buChar char="•"/>
          </a:pPr>
          <a:r>
            <a:rPr lang="en-US" sz="1600" b="0" i="0" kern="1200" dirty="0"/>
            <a:t>Hemoglobin A1c</a:t>
          </a:r>
          <a:endParaRPr lang="en-US" sz="1600" kern="1200" dirty="0"/>
        </a:p>
        <a:p>
          <a:pPr marL="342900" lvl="2" indent="-171450" algn="l" defTabSz="711200">
            <a:lnSpc>
              <a:spcPct val="90000"/>
            </a:lnSpc>
            <a:spcBef>
              <a:spcPct val="0"/>
            </a:spcBef>
            <a:spcAft>
              <a:spcPct val="20000"/>
            </a:spcAft>
            <a:buChar char="•"/>
          </a:pPr>
          <a:r>
            <a:rPr lang="en-US" sz="1600" b="0" i="0" kern="1200" dirty="0"/>
            <a:t>Two-hour glucose after drinking 75-grams of sugar</a:t>
          </a:r>
          <a:endParaRPr lang="en-US" sz="1300" kern="1200" dirty="0"/>
        </a:p>
      </dsp:txBody>
      <dsp:txXfrm>
        <a:off x="0" y="2731445"/>
        <a:ext cx="7724376" cy="10339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6DD188-4F13-4F3C-B98A-587B8C800DD2}" type="datetimeFigureOut">
              <a:rPr lang="en-US" smtClean="0"/>
              <a:pPr/>
              <a:t>8/29/2025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867EBF-BA0A-47B7-A93A-1F8594784DF1}"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ed9c6d4389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ed9c6d4389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d9c6d4389_0_9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d9c6d4389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695391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576a643976_0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576a643976_0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47469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edba893947_0_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edba893947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8"/>
        <p:cNvGrpSpPr/>
        <p:nvPr/>
      </p:nvGrpSpPr>
      <p:grpSpPr>
        <a:xfrm>
          <a:off x="0" y="0"/>
          <a:ext cx="0" cy="0"/>
          <a:chOff x="0" y="0"/>
          <a:chExt cx="0" cy="0"/>
        </a:xfrm>
      </p:grpSpPr>
      <p:sp>
        <p:nvSpPr>
          <p:cNvPr id="3019" name="Google Shape;3019;gedba89394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0" name="Google Shape;3020;gedba89394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dba89394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dba89394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1" dirty="0">
                <a:latin typeface="Arial" panose="020B0604020202020204" pitchFamily="34" charset="0"/>
                <a:ea typeface="ヒラギノ角ゴ Pro W3" charset="-128"/>
                <a:cs typeface="Arial" panose="020B0604020202020204" pitchFamily="34" charset="0"/>
              </a:rPr>
              <a:t>Figure 1 | </a:t>
            </a:r>
            <a:r>
              <a:rPr lang="en-US" altLang="en-US" dirty="0">
                <a:latin typeface="Arial" panose="020B0604020202020204" pitchFamily="34" charset="0"/>
                <a:ea typeface="ヒラギノ角ゴ Pro W3" charset="-128"/>
                <a:cs typeface="Arial" panose="020B0604020202020204" pitchFamily="34" charset="0"/>
              </a:rPr>
              <a:t>Estimated total number of adults (20–79 years) living with diabetes mellitus, highlighting the top three countries or territories for number of adults with diabetes mellitus (20–79 years) in 2015. It was estimated that in 2015, 415 million adults aged 20–79 years had diabetes mellitus worldwide, and about 46.5% of them lived in three countries: China, India and the USA. The </a:t>
            </a:r>
            <a:r>
              <a:rPr lang="en-US" altLang="en-US" dirty="0" err="1">
                <a:latin typeface="Arial" panose="020B0604020202020204" pitchFamily="34" charset="0"/>
                <a:ea typeface="ヒラギノ角ゴ Pro W3" charset="-128"/>
                <a:cs typeface="Arial" panose="020B0604020202020204" pitchFamily="34" charset="0"/>
              </a:rPr>
              <a:t>colour</a:t>
            </a:r>
            <a:r>
              <a:rPr lang="en-US" altLang="en-US" dirty="0">
                <a:latin typeface="Arial" panose="020B0604020202020204" pitchFamily="34" charset="0"/>
                <a:ea typeface="ヒラギノ角ゴ Pro W3" charset="-128"/>
                <a:cs typeface="Arial" panose="020B0604020202020204" pitchFamily="34" charset="0"/>
              </a:rPr>
              <a:t> of the country or territory in the map relates to the total number of adults aged 20–79 years living with diabetes mellitus in the area. Figure adapted with permission from Ref. 1, International Diabetes Federation Diabetes Atlas. IDF Diabetes Atlas, 7</a:t>
            </a:r>
            <a:r>
              <a:rPr lang="en-US" altLang="en-US" baseline="30000" dirty="0">
                <a:latin typeface="Arial" panose="020B0604020202020204" pitchFamily="34" charset="0"/>
                <a:ea typeface="ヒラギノ角ゴ Pro W3" charset="-128"/>
                <a:cs typeface="Arial" panose="020B0604020202020204" pitchFamily="34" charset="0"/>
              </a:rPr>
              <a:t>th</a:t>
            </a:r>
            <a:r>
              <a:rPr lang="en-US" altLang="en-US" dirty="0">
                <a:latin typeface="Arial" panose="020B0604020202020204" pitchFamily="34" charset="0"/>
                <a:ea typeface="ヒラギノ角ゴ Pro W3" charset="-128"/>
                <a:cs typeface="Arial" panose="020B0604020202020204" pitchFamily="34" charset="0"/>
              </a:rPr>
              <a:t> </a:t>
            </a:r>
            <a:r>
              <a:rPr lang="en-US" altLang="en-US" dirty="0" err="1">
                <a:latin typeface="Arial" panose="020B0604020202020204" pitchFamily="34" charset="0"/>
                <a:ea typeface="ヒラギノ角ゴ Pro W3" charset="-128"/>
                <a:cs typeface="Arial" panose="020B0604020202020204" pitchFamily="34" charset="0"/>
              </a:rPr>
              <a:t>edn</a:t>
            </a:r>
            <a:r>
              <a:rPr lang="en-US" altLang="en-US" dirty="0">
                <a:latin typeface="Arial" panose="020B0604020202020204" pitchFamily="34" charset="0"/>
                <a:ea typeface="ヒラギノ角ゴ Pro W3" charset="-128"/>
                <a:cs typeface="Arial" panose="020B0604020202020204" pitchFamily="34" charset="0"/>
              </a:rPr>
              <a:t> Brussels, Belgium: International Diabetes Federation, 2015 </a:t>
            </a:r>
            <a:r>
              <a:rPr lang="en-US" altLang="en-US" u="sng" dirty="0">
                <a:latin typeface="Arial" panose="020B0604020202020204" pitchFamily="34" charset="0"/>
                <a:ea typeface="ヒラギノ角ゴ Pro W3" charset="-128"/>
                <a:cs typeface="Arial" panose="020B0604020202020204" pitchFamily="34" charset="0"/>
              </a:rPr>
              <a:t>http://www.diabetesatlas.org</a:t>
            </a:r>
            <a:r>
              <a:rPr lang="en-US" altLang="en-US" dirty="0">
                <a:latin typeface="Arial" panose="020B0604020202020204" pitchFamily="34" charset="0"/>
                <a:ea typeface="ヒラギノ角ゴ Pro W3" charset="-128"/>
                <a:cs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52E224B6-AC52-144B-AED6-B20AEBA9C630}" type="slidenum">
              <a:rPr lang="en-US" smtClean="0"/>
              <a:pPr/>
              <a:t>5</a:t>
            </a:fld>
            <a:endParaRPr lang="en-US"/>
          </a:p>
        </p:txBody>
      </p:sp>
    </p:spTree>
    <p:extLst>
      <p:ext uri="{BB962C8B-B14F-4D97-AF65-F5344CB8AC3E}">
        <p14:creationId xmlns:p14="http://schemas.microsoft.com/office/powerpoint/2010/main" xmlns="" val="1541030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en-US" b="1" dirty="0">
                <a:latin typeface="Arial" panose="020B0604020202020204" pitchFamily="34" charset="0"/>
                <a:ea typeface="ヒラギノ角ゴ Pro W3" charset="-128"/>
                <a:cs typeface="Arial" panose="020B0604020202020204" pitchFamily="34" charset="0"/>
              </a:rPr>
              <a:t>Figure 1 | </a:t>
            </a:r>
            <a:r>
              <a:rPr lang="en-US" altLang="en-US" dirty="0">
                <a:latin typeface="Arial" panose="020B0604020202020204" pitchFamily="34" charset="0"/>
                <a:ea typeface="ヒラギノ角ゴ Pro W3" charset="-128"/>
                <a:cs typeface="Arial" panose="020B0604020202020204" pitchFamily="34" charset="0"/>
              </a:rPr>
              <a:t>Estimated total number of adults (20–79 years) living with diabetes mellitus, highlighting the top three countries or territories for number of adults with diabetes mellitus (20–79 years) in 2015. It was estimated that in 2015, 415 million adults aged 20–79 years had diabetes mellitus worldwide, and about 46.5% of them lived in three countries: China, India and the USA. The </a:t>
            </a:r>
            <a:r>
              <a:rPr lang="en-US" altLang="en-US" dirty="0" err="1">
                <a:latin typeface="Arial" panose="020B0604020202020204" pitchFamily="34" charset="0"/>
                <a:ea typeface="ヒラギノ角ゴ Pro W3" charset="-128"/>
                <a:cs typeface="Arial" panose="020B0604020202020204" pitchFamily="34" charset="0"/>
              </a:rPr>
              <a:t>colour</a:t>
            </a:r>
            <a:r>
              <a:rPr lang="en-US" altLang="en-US" dirty="0">
                <a:latin typeface="Arial" panose="020B0604020202020204" pitchFamily="34" charset="0"/>
                <a:ea typeface="ヒラギノ角ゴ Pro W3" charset="-128"/>
                <a:cs typeface="Arial" panose="020B0604020202020204" pitchFamily="34" charset="0"/>
              </a:rPr>
              <a:t> of the country or territory in the map relates to the total number of adults aged 20–79 years living with diabetes mellitus in the area. Figure adapted with permission from Ref. 1, International Diabetes Federation Diabetes Atlas. IDF Diabetes Atlas, 7</a:t>
            </a:r>
            <a:r>
              <a:rPr lang="en-US" altLang="en-US" baseline="30000" dirty="0">
                <a:latin typeface="Arial" panose="020B0604020202020204" pitchFamily="34" charset="0"/>
                <a:ea typeface="ヒラギノ角ゴ Pro W3" charset="-128"/>
                <a:cs typeface="Arial" panose="020B0604020202020204" pitchFamily="34" charset="0"/>
              </a:rPr>
              <a:t>th</a:t>
            </a:r>
            <a:r>
              <a:rPr lang="en-US" altLang="en-US" dirty="0">
                <a:latin typeface="Arial" panose="020B0604020202020204" pitchFamily="34" charset="0"/>
                <a:ea typeface="ヒラギノ角ゴ Pro W3" charset="-128"/>
                <a:cs typeface="Arial" panose="020B0604020202020204" pitchFamily="34" charset="0"/>
              </a:rPr>
              <a:t> </a:t>
            </a:r>
            <a:r>
              <a:rPr lang="en-US" altLang="en-US" dirty="0" err="1">
                <a:latin typeface="Arial" panose="020B0604020202020204" pitchFamily="34" charset="0"/>
                <a:ea typeface="ヒラギノ角ゴ Pro W3" charset="-128"/>
                <a:cs typeface="Arial" panose="020B0604020202020204" pitchFamily="34" charset="0"/>
              </a:rPr>
              <a:t>edn</a:t>
            </a:r>
            <a:r>
              <a:rPr lang="en-US" altLang="en-US" dirty="0">
                <a:latin typeface="Arial" panose="020B0604020202020204" pitchFamily="34" charset="0"/>
                <a:ea typeface="ヒラギノ角ゴ Pro W3" charset="-128"/>
                <a:cs typeface="Arial" panose="020B0604020202020204" pitchFamily="34" charset="0"/>
              </a:rPr>
              <a:t> Brussels, Belgium: International Diabetes Federation, 2015 </a:t>
            </a:r>
            <a:r>
              <a:rPr lang="en-US" altLang="en-US" u="sng" dirty="0">
                <a:latin typeface="Arial" panose="020B0604020202020204" pitchFamily="34" charset="0"/>
                <a:ea typeface="ヒラギノ角ゴ Pro W3" charset="-128"/>
                <a:cs typeface="Arial" panose="020B0604020202020204" pitchFamily="34" charset="0"/>
              </a:rPr>
              <a:t>http://www.diabetesatlas.org</a:t>
            </a:r>
            <a:r>
              <a:rPr lang="en-US" altLang="en-US" dirty="0">
                <a:latin typeface="Arial" panose="020B0604020202020204" pitchFamily="34" charset="0"/>
                <a:ea typeface="ヒラギノ角ゴ Pro W3" charset="-128"/>
                <a:cs typeface="Arial" panose="020B0604020202020204" pitchFamily="34" charset="0"/>
              </a:rPr>
              <a:t>.</a:t>
            </a:r>
            <a:endParaRPr lang="en-US" dirty="0"/>
          </a:p>
        </p:txBody>
      </p:sp>
      <p:sp>
        <p:nvSpPr>
          <p:cNvPr id="4" name="Slide Number Placeholder 3"/>
          <p:cNvSpPr>
            <a:spLocks noGrp="1"/>
          </p:cNvSpPr>
          <p:nvPr>
            <p:ph type="sldNum" sz="quarter" idx="10"/>
          </p:nvPr>
        </p:nvSpPr>
        <p:spPr/>
        <p:txBody>
          <a:bodyPr/>
          <a:lstStyle/>
          <a:p>
            <a:fld id="{52E224B6-AC52-144B-AED6-B20AEBA9C630}" type="slidenum">
              <a:rPr lang="en-US" smtClean="0"/>
              <a:pPr/>
              <a:t>6</a:t>
            </a:fld>
            <a:endParaRPr lang="en-US"/>
          </a:p>
        </p:txBody>
      </p:sp>
    </p:spTree>
    <p:extLst>
      <p:ext uri="{BB962C8B-B14F-4D97-AF65-F5344CB8AC3E}">
        <p14:creationId xmlns:p14="http://schemas.microsoft.com/office/powerpoint/2010/main" xmlns="" val="253888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Asian BMI</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4F9CFB7-10CC-4733-A468-171A68196E53}" type="slidenum">
              <a:rPr lang="en-US" smtClean="0"/>
              <a:pPr/>
              <a:t>12</a:t>
            </a:fld>
            <a:endParaRPr lang="en-US"/>
          </a:p>
        </p:txBody>
      </p:sp>
    </p:spTree>
    <p:extLst>
      <p:ext uri="{BB962C8B-B14F-4D97-AF65-F5344CB8AC3E}">
        <p14:creationId xmlns="" xmlns:p14="http://schemas.microsoft.com/office/powerpoint/2010/main" val="238943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576a64397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576a643976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edba893947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edba893947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895855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edba89394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edba89394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3785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7375" y="1519975"/>
            <a:ext cx="5460600" cy="2014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atin typeface="Bungee"/>
                <a:ea typeface="Bungee"/>
                <a:cs typeface="Bungee"/>
                <a:sym typeface="Bunge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atin typeface="Cairo"/>
                <a:ea typeface="Cairo"/>
                <a:cs typeface="Cairo"/>
                <a:sym typeface="Cai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6220424">
            <a:off x="191876" y="474628"/>
            <a:ext cx="602495" cy="353003"/>
            <a:chOff x="-1131628" y="1250953"/>
            <a:chExt cx="695437" cy="407447"/>
          </a:xfrm>
        </p:grpSpPr>
        <p:sp>
          <p:nvSpPr>
            <p:cNvPr id="16" name="Google Shape;16;p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CUSTOM_16_1_1">
    <p:spTree>
      <p:nvGrpSpPr>
        <p:cNvPr id="1" name="Shape 357"/>
        <p:cNvGrpSpPr/>
        <p:nvPr/>
      </p:nvGrpSpPr>
      <p:grpSpPr>
        <a:xfrm>
          <a:off x="0" y="0"/>
          <a:ext cx="0" cy="0"/>
          <a:chOff x="0" y="0"/>
          <a:chExt cx="0" cy="0"/>
        </a:xfrm>
      </p:grpSpPr>
      <p:sp>
        <p:nvSpPr>
          <p:cNvPr id="358" name="Google Shape;358;p27"/>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p:nvPr/>
        </p:nvSpPr>
        <p:spPr>
          <a:xfrm rot="10800000" flipH="1">
            <a:off x="404408"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27"/>
          <p:cNvGrpSpPr/>
          <p:nvPr/>
        </p:nvGrpSpPr>
        <p:grpSpPr>
          <a:xfrm rot="-4029500" flipH="1">
            <a:off x="30622" y="3669366"/>
            <a:ext cx="602483" cy="353018"/>
            <a:chOff x="-1131628" y="1250953"/>
            <a:chExt cx="695437" cy="407447"/>
          </a:xfrm>
        </p:grpSpPr>
        <p:sp>
          <p:nvSpPr>
            <p:cNvPr id="361" name="Google Shape;361;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7"/>
          <p:cNvSpPr/>
          <p:nvPr/>
        </p:nvSpPr>
        <p:spPr>
          <a:xfrm rot="10800000" flipH="1">
            <a:off x="8629576"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7"/>
          <p:cNvGrpSpPr/>
          <p:nvPr/>
        </p:nvGrpSpPr>
        <p:grpSpPr>
          <a:xfrm rot="5032634" flipH="1">
            <a:off x="8514087" y="1463670"/>
            <a:ext cx="643543" cy="377043"/>
            <a:chOff x="-1131628" y="1250953"/>
            <a:chExt cx="695437" cy="407447"/>
          </a:xfrm>
        </p:grpSpPr>
        <p:sp>
          <p:nvSpPr>
            <p:cNvPr id="366" name="Google Shape;366;p27"/>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7"/>
          <p:cNvSpPr/>
          <p:nvPr/>
        </p:nvSpPr>
        <p:spPr>
          <a:xfrm rot="10800000" flipH="1">
            <a:off x="171376"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CUSTOM_16_1_1_1">
    <p:spTree>
      <p:nvGrpSpPr>
        <p:cNvPr id="1" name="Shape 370"/>
        <p:cNvGrpSpPr/>
        <p:nvPr/>
      </p:nvGrpSpPr>
      <p:grpSpPr>
        <a:xfrm>
          <a:off x="0" y="0"/>
          <a:ext cx="0" cy="0"/>
          <a:chOff x="0" y="0"/>
          <a:chExt cx="0" cy="0"/>
        </a:xfrm>
      </p:grpSpPr>
      <p:sp>
        <p:nvSpPr>
          <p:cNvPr id="371" name="Google Shape;371;p2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2" name="Google Shape;372;p28"/>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rot="10800000">
            <a:off x="8498435" y="4557377"/>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8"/>
          <p:cNvGrpSpPr/>
          <p:nvPr/>
        </p:nvGrpSpPr>
        <p:grpSpPr>
          <a:xfrm rot="4029500">
            <a:off x="8476792" y="3669366"/>
            <a:ext cx="602483" cy="353018"/>
            <a:chOff x="-1131628" y="1250953"/>
            <a:chExt cx="695437" cy="407447"/>
          </a:xfrm>
        </p:grpSpPr>
        <p:sp>
          <p:nvSpPr>
            <p:cNvPr id="375" name="Google Shape;375;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8"/>
          <p:cNvSpPr/>
          <p:nvPr/>
        </p:nvSpPr>
        <p:spPr>
          <a:xfrm rot="10800000">
            <a:off x="250175" y="39241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8"/>
          <p:cNvGrpSpPr/>
          <p:nvPr/>
        </p:nvGrpSpPr>
        <p:grpSpPr>
          <a:xfrm rot="-5032634">
            <a:off x="-47733" y="1463670"/>
            <a:ext cx="643543" cy="377043"/>
            <a:chOff x="-1131628" y="1250953"/>
            <a:chExt cx="695437" cy="407447"/>
          </a:xfrm>
        </p:grpSpPr>
        <p:sp>
          <p:nvSpPr>
            <p:cNvPr id="380" name="Google Shape;380;p2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28"/>
          <p:cNvSpPr/>
          <p:nvPr/>
        </p:nvSpPr>
        <p:spPr>
          <a:xfrm rot="10800000">
            <a:off x="250175" y="19030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4">
  <p:cSld name="CUSTOM_17_1_1">
    <p:spTree>
      <p:nvGrpSpPr>
        <p:cNvPr id="1" name="Shape 516"/>
        <p:cNvGrpSpPr/>
        <p:nvPr/>
      </p:nvGrpSpPr>
      <p:grpSpPr>
        <a:xfrm>
          <a:off x="0" y="0"/>
          <a:ext cx="0" cy="0"/>
          <a:chOff x="0" y="0"/>
          <a:chExt cx="0" cy="0"/>
        </a:xfrm>
      </p:grpSpPr>
      <p:sp>
        <p:nvSpPr>
          <p:cNvPr id="517" name="Google Shape;517;p40"/>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8" name="Google Shape;518;p40"/>
          <p:cNvSpPr/>
          <p:nvPr/>
        </p:nvSpPr>
        <p:spPr>
          <a:xfrm>
            <a:off x="8681438" y="2134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flipH="1">
            <a:off x="8370432" y="24728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flipH="1">
            <a:off x="291631" y="205253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40"/>
          <p:cNvGrpSpPr/>
          <p:nvPr/>
        </p:nvGrpSpPr>
        <p:grpSpPr>
          <a:xfrm rot="6220424" flipH="1">
            <a:off x="8413806" y="4392378"/>
            <a:ext cx="602495" cy="353003"/>
            <a:chOff x="-1131628" y="1250953"/>
            <a:chExt cx="695437" cy="407447"/>
          </a:xfrm>
        </p:grpSpPr>
        <p:sp>
          <p:nvSpPr>
            <p:cNvPr id="522" name="Google Shape;522;p4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40"/>
          <p:cNvGrpSpPr/>
          <p:nvPr/>
        </p:nvGrpSpPr>
        <p:grpSpPr>
          <a:xfrm flipH="1">
            <a:off x="227817" y="4126325"/>
            <a:ext cx="357775" cy="295791"/>
            <a:chOff x="-783927" y="2108838"/>
            <a:chExt cx="357775" cy="295791"/>
          </a:xfrm>
        </p:grpSpPr>
        <p:sp>
          <p:nvSpPr>
            <p:cNvPr id="526" name="Google Shape;526;p4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40"/>
          <p:cNvGrpSpPr/>
          <p:nvPr/>
        </p:nvGrpSpPr>
        <p:grpSpPr>
          <a:xfrm rot="-9651258" flipH="1">
            <a:off x="243428" y="288669"/>
            <a:ext cx="643548" cy="377045"/>
            <a:chOff x="-1131628" y="1250953"/>
            <a:chExt cx="695437" cy="407447"/>
          </a:xfrm>
        </p:grpSpPr>
        <p:sp>
          <p:nvSpPr>
            <p:cNvPr id="529" name="Google Shape;529;p4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40"/>
          <p:cNvSpPr txBox="1">
            <a:spLocks noGrp="1"/>
          </p:cNvSpPr>
          <p:nvPr>
            <p:ph type="title" idx="2"/>
          </p:nvPr>
        </p:nvSpPr>
        <p:spPr>
          <a:xfrm>
            <a:off x="1399025" y="1492975"/>
            <a:ext cx="2454000" cy="31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533" name="Google Shape;533;p40"/>
          <p:cNvSpPr txBox="1">
            <a:spLocks noGrp="1"/>
          </p:cNvSpPr>
          <p:nvPr>
            <p:ph type="subTitle" idx="1"/>
          </p:nvPr>
        </p:nvSpPr>
        <p:spPr>
          <a:xfrm>
            <a:off x="1399025" y="1839647"/>
            <a:ext cx="2454000" cy="572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4" name="Google Shape;534;p40"/>
          <p:cNvSpPr txBox="1">
            <a:spLocks noGrp="1"/>
          </p:cNvSpPr>
          <p:nvPr>
            <p:ph type="title" idx="3"/>
          </p:nvPr>
        </p:nvSpPr>
        <p:spPr>
          <a:xfrm>
            <a:off x="1399025" y="3181925"/>
            <a:ext cx="2454000" cy="310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2700"/>
              <a:buNone/>
              <a:defRPr sz="2500">
                <a:solidFill>
                  <a:schemeClr val="dk2"/>
                </a:solidFill>
              </a:defRPr>
            </a:lvl1pPr>
            <a:lvl2pPr lvl="1" algn="ctr" rtl="0">
              <a:spcBef>
                <a:spcPts val="0"/>
              </a:spcBef>
              <a:spcAft>
                <a:spcPts val="0"/>
              </a:spcAft>
              <a:buClr>
                <a:schemeClr val="dk2"/>
              </a:buClr>
              <a:buSzPts val="2700"/>
              <a:buNone/>
              <a:defRPr sz="2700">
                <a:solidFill>
                  <a:schemeClr val="dk2"/>
                </a:solidFill>
              </a:defRPr>
            </a:lvl2pPr>
            <a:lvl3pPr lvl="2" algn="ctr" rtl="0">
              <a:spcBef>
                <a:spcPts val="0"/>
              </a:spcBef>
              <a:spcAft>
                <a:spcPts val="0"/>
              </a:spcAft>
              <a:buClr>
                <a:schemeClr val="dk2"/>
              </a:buClr>
              <a:buSzPts val="2700"/>
              <a:buNone/>
              <a:defRPr sz="2700">
                <a:solidFill>
                  <a:schemeClr val="dk2"/>
                </a:solidFill>
              </a:defRPr>
            </a:lvl3pPr>
            <a:lvl4pPr lvl="3" algn="ctr" rtl="0">
              <a:spcBef>
                <a:spcPts val="0"/>
              </a:spcBef>
              <a:spcAft>
                <a:spcPts val="0"/>
              </a:spcAft>
              <a:buClr>
                <a:schemeClr val="dk2"/>
              </a:buClr>
              <a:buSzPts val="2700"/>
              <a:buNone/>
              <a:defRPr sz="2700">
                <a:solidFill>
                  <a:schemeClr val="dk2"/>
                </a:solidFill>
              </a:defRPr>
            </a:lvl4pPr>
            <a:lvl5pPr lvl="4" algn="ctr" rtl="0">
              <a:spcBef>
                <a:spcPts val="0"/>
              </a:spcBef>
              <a:spcAft>
                <a:spcPts val="0"/>
              </a:spcAft>
              <a:buClr>
                <a:schemeClr val="dk2"/>
              </a:buClr>
              <a:buSzPts val="2700"/>
              <a:buNone/>
              <a:defRPr sz="2700">
                <a:solidFill>
                  <a:schemeClr val="dk2"/>
                </a:solidFill>
              </a:defRPr>
            </a:lvl5pPr>
            <a:lvl6pPr lvl="5" algn="ctr" rtl="0">
              <a:spcBef>
                <a:spcPts val="0"/>
              </a:spcBef>
              <a:spcAft>
                <a:spcPts val="0"/>
              </a:spcAft>
              <a:buClr>
                <a:schemeClr val="dk2"/>
              </a:buClr>
              <a:buSzPts val="2700"/>
              <a:buNone/>
              <a:defRPr sz="2700">
                <a:solidFill>
                  <a:schemeClr val="dk2"/>
                </a:solidFill>
              </a:defRPr>
            </a:lvl6pPr>
            <a:lvl7pPr lvl="6" algn="ctr" rtl="0">
              <a:spcBef>
                <a:spcPts val="0"/>
              </a:spcBef>
              <a:spcAft>
                <a:spcPts val="0"/>
              </a:spcAft>
              <a:buClr>
                <a:schemeClr val="dk2"/>
              </a:buClr>
              <a:buSzPts val="2700"/>
              <a:buNone/>
              <a:defRPr sz="2700">
                <a:solidFill>
                  <a:schemeClr val="dk2"/>
                </a:solidFill>
              </a:defRPr>
            </a:lvl7pPr>
            <a:lvl8pPr lvl="7" algn="ctr" rtl="0">
              <a:spcBef>
                <a:spcPts val="0"/>
              </a:spcBef>
              <a:spcAft>
                <a:spcPts val="0"/>
              </a:spcAft>
              <a:buClr>
                <a:schemeClr val="dk2"/>
              </a:buClr>
              <a:buSzPts val="2700"/>
              <a:buNone/>
              <a:defRPr sz="2700">
                <a:solidFill>
                  <a:schemeClr val="dk2"/>
                </a:solidFill>
              </a:defRPr>
            </a:lvl8pPr>
            <a:lvl9pPr lvl="8" algn="ctr" rtl="0">
              <a:spcBef>
                <a:spcPts val="0"/>
              </a:spcBef>
              <a:spcAft>
                <a:spcPts val="0"/>
              </a:spcAft>
              <a:buClr>
                <a:schemeClr val="dk2"/>
              </a:buClr>
              <a:buSzPts val="2700"/>
              <a:buNone/>
              <a:defRPr sz="2700">
                <a:solidFill>
                  <a:schemeClr val="dk2"/>
                </a:solidFill>
              </a:defRPr>
            </a:lvl9pPr>
          </a:lstStyle>
          <a:p>
            <a:endParaRPr/>
          </a:p>
        </p:txBody>
      </p:sp>
      <p:sp>
        <p:nvSpPr>
          <p:cNvPr id="535" name="Google Shape;535;p40"/>
          <p:cNvSpPr txBox="1">
            <a:spLocks noGrp="1"/>
          </p:cNvSpPr>
          <p:nvPr>
            <p:ph type="subTitle" idx="4"/>
          </p:nvPr>
        </p:nvSpPr>
        <p:spPr>
          <a:xfrm>
            <a:off x="1399025" y="3470472"/>
            <a:ext cx="24540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707"/>
        <p:cNvGrpSpPr/>
        <p:nvPr/>
      </p:nvGrpSpPr>
      <p:grpSpPr>
        <a:xfrm>
          <a:off x="0" y="0"/>
          <a:ext cx="0" cy="0"/>
          <a:chOff x="0" y="0"/>
          <a:chExt cx="0" cy="0"/>
        </a:xfrm>
      </p:grpSpPr>
      <p:sp>
        <p:nvSpPr>
          <p:cNvPr id="708" name="Google Shape;708;p50"/>
          <p:cNvSpPr/>
          <p:nvPr/>
        </p:nvSpPr>
        <p:spPr>
          <a:xfrm flipH="1">
            <a:off x="7533751" y="1878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flipH="1">
            <a:off x="8545229" y="309771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flipH="1">
            <a:off x="273229" y="11367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flipH="1">
            <a:off x="580337" y="46423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0"/>
          <p:cNvGrpSpPr/>
          <p:nvPr/>
        </p:nvGrpSpPr>
        <p:grpSpPr>
          <a:xfrm flipH="1">
            <a:off x="145590" y="4105000"/>
            <a:ext cx="357775" cy="295791"/>
            <a:chOff x="-783927" y="2108838"/>
            <a:chExt cx="357775" cy="295791"/>
          </a:xfrm>
        </p:grpSpPr>
        <p:sp>
          <p:nvSpPr>
            <p:cNvPr id="713" name="Google Shape;713;p5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50"/>
          <p:cNvGrpSpPr/>
          <p:nvPr/>
        </p:nvGrpSpPr>
        <p:grpSpPr>
          <a:xfrm rot="6220639" flipH="1">
            <a:off x="8403879" y="350985"/>
            <a:ext cx="643516" cy="377027"/>
            <a:chOff x="-1131628" y="1250953"/>
            <a:chExt cx="695437" cy="407447"/>
          </a:xfrm>
        </p:grpSpPr>
        <p:sp>
          <p:nvSpPr>
            <p:cNvPr id="716" name="Google Shape;716;p5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19"/>
        <p:cNvGrpSpPr/>
        <p:nvPr/>
      </p:nvGrpSpPr>
      <p:grpSpPr>
        <a:xfrm>
          <a:off x="0" y="0"/>
          <a:ext cx="0" cy="0"/>
          <a:chOff x="0" y="0"/>
          <a:chExt cx="0" cy="0"/>
        </a:xfrm>
      </p:grpSpPr>
      <p:sp>
        <p:nvSpPr>
          <p:cNvPr id="720" name="Google Shape;720;p51"/>
          <p:cNvSpPr/>
          <p:nvPr/>
        </p:nvSpPr>
        <p:spPr>
          <a:xfrm rot="10800000">
            <a:off x="8023831" y="4722682"/>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rot="10800000">
            <a:off x="8724584" y="80899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rot="10800000">
            <a:off x="387021" y="46553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rot="10800000">
            <a:off x="8023830" y="182290"/>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51"/>
          <p:cNvGrpSpPr/>
          <p:nvPr/>
        </p:nvGrpSpPr>
        <p:grpSpPr>
          <a:xfrm rot="10800000">
            <a:off x="216069" y="1157911"/>
            <a:ext cx="357775" cy="295791"/>
            <a:chOff x="-783927" y="2108838"/>
            <a:chExt cx="357775" cy="295791"/>
          </a:xfrm>
        </p:grpSpPr>
        <p:sp>
          <p:nvSpPr>
            <p:cNvPr id="725" name="Google Shape;725;p5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51"/>
          <p:cNvGrpSpPr/>
          <p:nvPr/>
        </p:nvGrpSpPr>
        <p:grpSpPr>
          <a:xfrm rot="9499021">
            <a:off x="180325" y="326389"/>
            <a:ext cx="643542" cy="377042"/>
            <a:chOff x="-1131628" y="1250953"/>
            <a:chExt cx="695437" cy="407447"/>
          </a:xfrm>
        </p:grpSpPr>
        <p:sp>
          <p:nvSpPr>
            <p:cNvPr id="728" name="Google Shape;728;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51"/>
          <p:cNvGrpSpPr/>
          <p:nvPr/>
        </p:nvGrpSpPr>
        <p:grpSpPr>
          <a:xfrm rot="4579361">
            <a:off x="8462034" y="4466877"/>
            <a:ext cx="643516" cy="377027"/>
            <a:chOff x="-1131628" y="1250953"/>
            <a:chExt cx="695437" cy="407447"/>
          </a:xfrm>
        </p:grpSpPr>
        <p:sp>
          <p:nvSpPr>
            <p:cNvPr id="732" name="Google Shape;732;p5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20">
    <p:spTree>
      <p:nvGrpSpPr>
        <p:cNvPr id="1" name="Shape 735"/>
        <p:cNvGrpSpPr/>
        <p:nvPr/>
      </p:nvGrpSpPr>
      <p:grpSpPr>
        <a:xfrm>
          <a:off x="0" y="0"/>
          <a:ext cx="0" cy="0"/>
          <a:chOff x="0" y="0"/>
          <a:chExt cx="0" cy="0"/>
        </a:xfrm>
      </p:grpSpPr>
      <p:sp>
        <p:nvSpPr>
          <p:cNvPr id="736" name="Google Shape;736;p52"/>
          <p:cNvSpPr/>
          <p:nvPr/>
        </p:nvSpPr>
        <p:spPr>
          <a:xfrm>
            <a:off x="1393271" y="45132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8553376" y="4426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2"/>
          <p:cNvGrpSpPr/>
          <p:nvPr/>
        </p:nvGrpSpPr>
        <p:grpSpPr>
          <a:xfrm>
            <a:off x="4935935" y="4656350"/>
            <a:ext cx="357775" cy="295791"/>
            <a:chOff x="-783927" y="2108838"/>
            <a:chExt cx="357775" cy="295791"/>
          </a:xfrm>
        </p:grpSpPr>
        <p:sp>
          <p:nvSpPr>
            <p:cNvPr id="739" name="Google Shape;739;p52"/>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52"/>
          <p:cNvGrpSpPr/>
          <p:nvPr/>
        </p:nvGrpSpPr>
        <p:grpSpPr>
          <a:xfrm rot="-6220424">
            <a:off x="153776" y="4551328"/>
            <a:ext cx="602495" cy="353003"/>
            <a:chOff x="-1131628" y="1250953"/>
            <a:chExt cx="695437" cy="407447"/>
          </a:xfrm>
        </p:grpSpPr>
        <p:sp>
          <p:nvSpPr>
            <p:cNvPr id="742" name="Google Shape;742;p52"/>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52"/>
          <p:cNvSpPr/>
          <p:nvPr/>
        </p:nvSpPr>
        <p:spPr>
          <a:xfrm>
            <a:off x="307421" y="646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8705776" y="2352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747"/>
        <p:cNvGrpSpPr/>
        <p:nvPr/>
      </p:nvGrpSpPr>
      <p:grpSpPr>
        <a:xfrm>
          <a:off x="0" y="0"/>
          <a:ext cx="0" cy="0"/>
          <a:chOff x="0" y="0"/>
          <a:chExt cx="0" cy="0"/>
        </a:xfrm>
      </p:grpSpPr>
      <p:sp>
        <p:nvSpPr>
          <p:cNvPr id="748" name="Google Shape;748;p53"/>
          <p:cNvSpPr/>
          <p:nvPr/>
        </p:nvSpPr>
        <p:spPr>
          <a:xfrm flipH="1">
            <a:off x="8589732" y="28843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3"/>
          <p:cNvSpPr/>
          <p:nvPr/>
        </p:nvSpPr>
        <p:spPr>
          <a:xfrm flipH="1">
            <a:off x="648331" y="23416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53"/>
          <p:cNvGrpSpPr/>
          <p:nvPr/>
        </p:nvGrpSpPr>
        <p:grpSpPr>
          <a:xfrm flipH="1">
            <a:off x="250417" y="316675"/>
            <a:ext cx="357775" cy="295791"/>
            <a:chOff x="-783927" y="2108838"/>
            <a:chExt cx="357775" cy="295791"/>
          </a:xfrm>
        </p:grpSpPr>
        <p:sp>
          <p:nvSpPr>
            <p:cNvPr id="751" name="Google Shape;751;p53"/>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3"/>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3"/>
          <p:cNvGrpSpPr/>
          <p:nvPr/>
        </p:nvGrpSpPr>
        <p:grpSpPr>
          <a:xfrm rot="6220424" flipH="1">
            <a:off x="8403556" y="474628"/>
            <a:ext cx="602495" cy="353003"/>
            <a:chOff x="-1131628" y="1250953"/>
            <a:chExt cx="695437" cy="407447"/>
          </a:xfrm>
        </p:grpSpPr>
        <p:sp>
          <p:nvSpPr>
            <p:cNvPr id="754" name="Google Shape;754;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53"/>
          <p:cNvGrpSpPr/>
          <p:nvPr/>
        </p:nvGrpSpPr>
        <p:grpSpPr>
          <a:xfrm rot="-9651258" flipH="1">
            <a:off x="8259928" y="4475444"/>
            <a:ext cx="643548" cy="377045"/>
            <a:chOff x="-1131628" y="1250953"/>
            <a:chExt cx="695437" cy="407447"/>
          </a:xfrm>
        </p:grpSpPr>
        <p:sp>
          <p:nvSpPr>
            <p:cNvPr id="758" name="Google Shape;758;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53"/>
          <p:cNvGrpSpPr/>
          <p:nvPr/>
        </p:nvGrpSpPr>
        <p:grpSpPr>
          <a:xfrm rot="7140317" flipH="1">
            <a:off x="249546" y="4386268"/>
            <a:ext cx="643533" cy="377037"/>
            <a:chOff x="-1131628" y="1250953"/>
            <a:chExt cx="695437" cy="407447"/>
          </a:xfrm>
        </p:grpSpPr>
        <p:sp>
          <p:nvSpPr>
            <p:cNvPr id="762" name="Google Shape;762;p5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FF45A3-AD17-493E-90F2-C3876E070254}"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CF75B9-5CEF-4F42-ACFE-12D5730B2423}" type="slidenum">
              <a:rPr lang="en-US" smtClean="0"/>
              <a:pPr/>
              <a:t>‹#›</a:t>
            </a:fld>
            <a:endParaRPr lang="en-US"/>
          </a:p>
        </p:txBody>
      </p:sp>
    </p:spTree>
    <p:extLst>
      <p:ext uri="{BB962C8B-B14F-4D97-AF65-F5344CB8AC3E}">
        <p14:creationId xmlns:p14="http://schemas.microsoft.com/office/powerpoint/2010/main" xmlns="" val="3724795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F45A3-AD17-493E-90F2-C3876E070254}"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CF75B9-5CEF-4F42-ACFE-12D5730B2423}" type="slidenum">
              <a:rPr lang="en-US" smtClean="0"/>
              <a:pPr/>
              <a:t>‹#›</a:t>
            </a:fld>
            <a:endParaRPr lang="en-US"/>
          </a:p>
        </p:txBody>
      </p:sp>
    </p:spTree>
    <p:extLst>
      <p:ext uri="{BB962C8B-B14F-4D97-AF65-F5344CB8AC3E}">
        <p14:creationId xmlns:p14="http://schemas.microsoft.com/office/powerpoint/2010/main" xmlns="" val="1480275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713225" y="1266775"/>
            <a:ext cx="7721400" cy="3302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D99C9C"/>
              </a:buClr>
              <a:buSzPts val="1200"/>
              <a:buAutoNum type="arabicPeriod"/>
              <a:defRPr sz="105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2" name="Google Shape;32;p4"/>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p:nvPr/>
        </p:nvSpPr>
        <p:spPr>
          <a:xfrm>
            <a:off x="8803396" y="88312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37876" y="4696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673074" y="469617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6;p4"/>
          <p:cNvGrpSpPr/>
          <p:nvPr/>
        </p:nvGrpSpPr>
        <p:grpSpPr>
          <a:xfrm>
            <a:off x="8609810" y="308150"/>
            <a:ext cx="357775" cy="295791"/>
            <a:chOff x="-783927" y="2108838"/>
            <a:chExt cx="357775" cy="295791"/>
          </a:xfrm>
        </p:grpSpPr>
        <p:sp>
          <p:nvSpPr>
            <p:cNvPr id="37" name="Google Shape;37;p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9;p4"/>
          <p:cNvGrpSpPr/>
          <p:nvPr/>
        </p:nvGrpSpPr>
        <p:grpSpPr>
          <a:xfrm rot="7025802">
            <a:off x="123100" y="540913"/>
            <a:ext cx="643537" cy="377039"/>
            <a:chOff x="-1131628" y="1250953"/>
            <a:chExt cx="695437" cy="407447"/>
          </a:xfrm>
        </p:grpSpPr>
        <p:sp>
          <p:nvSpPr>
            <p:cNvPr id="40" name="Google Shape;40;p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81925" y="2105025"/>
            <a:ext cx="3114900" cy="1438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881925" y="709175"/>
            <a:ext cx="157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881925" y="3722725"/>
            <a:ext cx="2775600" cy="73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3"/>
          <p:cNvSpPr/>
          <p:nvPr/>
        </p:nvSpPr>
        <p:spPr>
          <a:xfrm>
            <a:off x="278846" y="236550"/>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12600" y="222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319451" y="30935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rot="-6220424">
            <a:off x="169276" y="4392378"/>
            <a:ext cx="602495" cy="353003"/>
            <a:chOff x="-1131628" y="1250953"/>
            <a:chExt cx="695437" cy="407447"/>
          </a:xfrm>
        </p:grpSpPr>
        <p:sp>
          <p:nvSpPr>
            <p:cNvPr id="27" name="Google Shape;27;p3"/>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1477680"/>
            <a:ext cx="7828359" cy="240873"/>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939370" y="1478425"/>
            <a:ext cx="1202248" cy="108203"/>
          </a:xfrm>
          <a:prstGeom prst="rect">
            <a:avLst/>
          </a:prstGeom>
        </p:spPr>
      </p:pic>
      <p:sp>
        <p:nvSpPr>
          <p:cNvPr id="12" name="Rectangle 11"/>
          <p:cNvSpPr/>
          <p:nvPr/>
        </p:nvSpPr>
        <p:spPr bwMode="ltGray">
          <a:xfrm>
            <a:off x="0" y="457200"/>
            <a:ext cx="7828359" cy="1026149"/>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7939371" y="457200"/>
            <a:ext cx="1202248" cy="10261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10240" y="564922"/>
            <a:ext cx="7210397" cy="810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9763" y="1752655"/>
            <a:ext cx="3354245" cy="519851"/>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0242" y="2272507"/>
            <a:ext cx="3523766"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65116" y="1752655"/>
            <a:ext cx="3355521" cy="519057"/>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195593" y="2272507"/>
            <a:ext cx="3525044" cy="2179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5663236" y="4452141"/>
            <a:ext cx="2057400" cy="273844"/>
          </a:xfrm>
          <a:prstGeom prst="rect">
            <a:avLst/>
          </a:prstGeom>
        </p:spPr>
        <p:txBody>
          <a:bodyPr lIns="68580" tIns="34290" rIns="68580" bIns="34290"/>
          <a:lstStyle/>
          <a:p>
            <a:fld id="{1160EA64-D806-43AC-9DF2-F8C432F32B4C}" type="datetimeFigureOut">
              <a:rPr lang="en-US" smtClean="0"/>
              <a:pPr/>
              <a:t>8/29/2025</a:t>
            </a:fld>
            <a:endParaRPr lang="en-US" dirty="0"/>
          </a:p>
        </p:txBody>
      </p:sp>
      <p:sp>
        <p:nvSpPr>
          <p:cNvPr id="8" name="Footer Placeholder 7"/>
          <p:cNvSpPr>
            <a:spLocks noGrp="1"/>
          </p:cNvSpPr>
          <p:nvPr>
            <p:ph type="ftr" sz="quarter" idx="11"/>
          </p:nvPr>
        </p:nvSpPr>
        <p:spPr>
          <a:xfrm>
            <a:off x="510241" y="4452141"/>
            <a:ext cx="5152995" cy="273844"/>
          </a:xfrm>
          <a:prstGeom prst="rect">
            <a:avLst/>
          </a:prstGeom>
        </p:spPr>
        <p:txBody>
          <a:bodyPr lIns="68580" tIns="34290" rIns="68580" bIns="34290"/>
          <a:lstStyle/>
          <a:p>
            <a:endParaRPr lang="en-US" dirty="0"/>
          </a:p>
        </p:txBody>
      </p:sp>
      <p:sp>
        <p:nvSpPr>
          <p:cNvPr id="9" name="Slide Number Placeholder 8"/>
          <p:cNvSpPr>
            <a:spLocks noGrp="1"/>
          </p:cNvSpPr>
          <p:nvPr>
            <p:ph type="sldNum" sz="quarter" idx="12"/>
          </p:nvPr>
        </p:nvSpPr>
        <p:spPr>
          <a:xfrm>
            <a:off x="8047092" y="564921"/>
            <a:ext cx="865613" cy="818092"/>
          </a:xfrm>
          <a:prstGeom prst="rect">
            <a:avLst/>
          </a:prstGeom>
        </p:spPr>
        <p:txBody>
          <a:bodyPr lIns="68580" tIns="34290" rIns="68580" bIns="34290"/>
          <a:lstStyle/>
          <a:p>
            <a:fld id="{8A7A6979-0714-4377-B894-6BE4C2D6E202}" type="slidenum">
              <a:rPr lang="en-US" smtClean="0"/>
              <a:pPr/>
              <a:t>‹#›</a:t>
            </a:fld>
            <a:endParaRPr lang="en-US" dirty="0"/>
          </a:p>
        </p:txBody>
      </p:sp>
    </p:spTree>
    <p:extLst>
      <p:ext uri="{BB962C8B-B14F-4D97-AF65-F5344CB8AC3E}">
        <p14:creationId xmlns:p14="http://schemas.microsoft.com/office/powerpoint/2010/main" xmlns="" val="122194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p8"/>
          <p:cNvSpPr txBox="1">
            <a:spLocks noGrp="1"/>
          </p:cNvSpPr>
          <p:nvPr>
            <p:ph type="title"/>
          </p:nvPr>
        </p:nvSpPr>
        <p:spPr>
          <a:xfrm>
            <a:off x="713225" y="2266950"/>
            <a:ext cx="6925800" cy="2426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6" name="Google Shape;86;p8"/>
          <p:cNvSpPr/>
          <p:nvPr/>
        </p:nvSpPr>
        <p:spPr>
          <a:xfrm>
            <a:off x="250425" y="2193664"/>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8"/>
          <p:cNvGrpSpPr/>
          <p:nvPr/>
        </p:nvGrpSpPr>
        <p:grpSpPr>
          <a:xfrm rot="-6220424">
            <a:off x="191876" y="474628"/>
            <a:ext cx="602495" cy="353003"/>
            <a:chOff x="-1131628" y="1250953"/>
            <a:chExt cx="695437" cy="407447"/>
          </a:xfrm>
        </p:grpSpPr>
        <p:sp>
          <p:nvSpPr>
            <p:cNvPr id="90" name="Google Shape;90;p8"/>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20000" y="672225"/>
            <a:ext cx="514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5" name="Google Shape;95;p9"/>
          <p:cNvSpPr txBox="1">
            <a:spLocks noGrp="1"/>
          </p:cNvSpPr>
          <p:nvPr>
            <p:ph type="subTitle" idx="1"/>
          </p:nvPr>
        </p:nvSpPr>
        <p:spPr>
          <a:xfrm>
            <a:off x="720000" y="1748800"/>
            <a:ext cx="42330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9"/>
          <p:cNvSpPr/>
          <p:nvPr/>
        </p:nvSpPr>
        <p:spPr>
          <a:xfrm>
            <a:off x="193225" y="42440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8331835" y="2842950"/>
            <a:ext cx="357775" cy="295791"/>
            <a:chOff x="-783927" y="2108838"/>
            <a:chExt cx="357775" cy="295791"/>
          </a:xfrm>
        </p:grpSpPr>
        <p:sp>
          <p:nvSpPr>
            <p:cNvPr id="100" name="Google Shape;100;p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sp>
        <p:nvSpPr>
          <p:cNvPr id="110" name="Google Shape;110;p11"/>
          <p:cNvSpPr txBox="1">
            <a:spLocks noGrp="1"/>
          </p:cNvSpPr>
          <p:nvPr>
            <p:ph type="title" hasCustomPrompt="1"/>
          </p:nvPr>
        </p:nvSpPr>
        <p:spPr>
          <a:xfrm>
            <a:off x="1284000" y="990600"/>
            <a:ext cx="6576000" cy="245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11" name="Google Shape;111;p11"/>
          <p:cNvSpPr txBox="1">
            <a:spLocks noGrp="1"/>
          </p:cNvSpPr>
          <p:nvPr>
            <p:ph type="subTitle" idx="1"/>
          </p:nvPr>
        </p:nvSpPr>
        <p:spPr>
          <a:xfrm>
            <a:off x="1284000" y="3449575"/>
            <a:ext cx="6576000" cy="71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2" name="Google Shape;112;p11"/>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8305726" y="6011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11"/>
          <p:cNvGrpSpPr/>
          <p:nvPr/>
        </p:nvGrpSpPr>
        <p:grpSpPr>
          <a:xfrm>
            <a:off x="8255635" y="2423850"/>
            <a:ext cx="357775" cy="295791"/>
            <a:chOff x="-783927" y="2108838"/>
            <a:chExt cx="357775" cy="295791"/>
          </a:xfrm>
        </p:grpSpPr>
        <p:sp>
          <p:nvSpPr>
            <p:cNvPr id="117" name="Google Shape;117;p11"/>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p:nvPr/>
        </p:nvSpPr>
        <p:spPr>
          <a:xfrm>
            <a:off x="4677200" y="4250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1"/>
          <p:cNvGrpSpPr/>
          <p:nvPr/>
        </p:nvGrpSpPr>
        <p:grpSpPr>
          <a:xfrm rot="9651258">
            <a:off x="448352" y="4380344"/>
            <a:ext cx="643548" cy="377045"/>
            <a:chOff x="-1131628" y="1250953"/>
            <a:chExt cx="695437" cy="407447"/>
          </a:xfrm>
        </p:grpSpPr>
        <p:sp>
          <p:nvSpPr>
            <p:cNvPr id="121" name="Google Shape;121;p11"/>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p:nvPr/>
        </p:nvSpPr>
        <p:spPr>
          <a:xfrm>
            <a:off x="7393975" y="4749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3739425" y="2105025"/>
            <a:ext cx="4528200" cy="143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7" name="Google Shape;277;p20"/>
          <p:cNvSpPr txBox="1">
            <a:spLocks noGrp="1"/>
          </p:cNvSpPr>
          <p:nvPr>
            <p:ph type="title" idx="2" hasCustomPrompt="1"/>
          </p:nvPr>
        </p:nvSpPr>
        <p:spPr>
          <a:xfrm>
            <a:off x="6692025" y="709175"/>
            <a:ext cx="1575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8" name="Google Shape;278;p20"/>
          <p:cNvSpPr txBox="1">
            <a:spLocks noGrp="1"/>
          </p:cNvSpPr>
          <p:nvPr>
            <p:ph type="subTitle" idx="1"/>
          </p:nvPr>
        </p:nvSpPr>
        <p:spPr>
          <a:xfrm>
            <a:off x="5492025" y="3722725"/>
            <a:ext cx="2775600" cy="73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0"/>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174175" y="3198689"/>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8267626" y="345809"/>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8550824" y="41790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rot="9651258">
            <a:off x="1268727" y="4433144"/>
            <a:ext cx="643548" cy="377045"/>
            <a:chOff x="-1131628" y="1250953"/>
            <a:chExt cx="695437" cy="407447"/>
          </a:xfrm>
        </p:grpSpPr>
        <p:sp>
          <p:nvSpPr>
            <p:cNvPr id="284" name="Google Shape;284;p2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333"/>
        <p:cNvGrpSpPr/>
        <p:nvPr/>
      </p:nvGrpSpPr>
      <p:grpSpPr>
        <a:xfrm>
          <a:off x="0" y="0"/>
          <a:ext cx="0" cy="0"/>
          <a:chOff x="0" y="0"/>
          <a:chExt cx="0" cy="0"/>
        </a:xfrm>
      </p:grpSpPr>
      <p:sp>
        <p:nvSpPr>
          <p:cNvPr id="334" name="Google Shape;334;p25"/>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5" name="Google Shape;335;p25"/>
          <p:cNvSpPr/>
          <p:nvPr/>
        </p:nvSpPr>
        <p:spPr>
          <a:xfrm>
            <a:off x="8162851" y="182084"/>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8614099" y="4702903"/>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5"/>
          <p:cNvGrpSpPr/>
          <p:nvPr/>
        </p:nvGrpSpPr>
        <p:grpSpPr>
          <a:xfrm>
            <a:off x="8550835" y="539488"/>
            <a:ext cx="357775" cy="295791"/>
            <a:chOff x="-783927" y="2108838"/>
            <a:chExt cx="357775" cy="295791"/>
          </a:xfrm>
        </p:grpSpPr>
        <p:sp>
          <p:nvSpPr>
            <p:cNvPr id="338" name="Google Shape;338;p25"/>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5"/>
          <p:cNvGrpSpPr/>
          <p:nvPr/>
        </p:nvGrpSpPr>
        <p:grpSpPr>
          <a:xfrm rot="4467977">
            <a:off x="113783" y="4499639"/>
            <a:ext cx="632709" cy="411772"/>
            <a:chOff x="-6156016" y="2887633"/>
            <a:chExt cx="683789" cy="445016"/>
          </a:xfrm>
        </p:grpSpPr>
        <p:sp>
          <p:nvSpPr>
            <p:cNvPr id="341" name="Google Shape;341;p25"/>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p:nvPr/>
        </p:nvSpPr>
        <p:spPr>
          <a:xfrm>
            <a:off x="224075" y="27037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6_1">
    <p:spTree>
      <p:nvGrpSpPr>
        <p:cNvPr id="1" name="Shape 345"/>
        <p:cNvGrpSpPr/>
        <p:nvPr/>
      </p:nvGrpSpPr>
      <p:grpSpPr>
        <a:xfrm>
          <a:off x="0" y="0"/>
          <a:ext cx="0" cy="0"/>
          <a:chOff x="0" y="0"/>
          <a:chExt cx="0" cy="0"/>
        </a:xfrm>
      </p:grpSpPr>
      <p:sp>
        <p:nvSpPr>
          <p:cNvPr id="346" name="Google Shape;346;p26"/>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7" name="Google Shape;347;p26"/>
          <p:cNvSpPr/>
          <p:nvPr/>
        </p:nvSpPr>
        <p:spPr>
          <a:xfrm rot="10800000" flipH="1">
            <a:off x="8162851" y="4835316"/>
            <a:ext cx="230146" cy="230146"/>
          </a:xfrm>
          <a:custGeom>
            <a:avLst/>
            <a:gdLst/>
            <a:ahLst/>
            <a:cxnLst/>
            <a:rect l="l" t="t" r="r" b="b"/>
            <a:pathLst>
              <a:path w="7239" h="7239" extrusionOk="0">
                <a:moveTo>
                  <a:pt x="2835" y="0"/>
                </a:moveTo>
                <a:cubicBezTo>
                  <a:pt x="2535" y="0"/>
                  <a:pt x="2402" y="134"/>
                  <a:pt x="2402" y="434"/>
                </a:cubicBezTo>
                <a:lnTo>
                  <a:pt x="2402" y="2469"/>
                </a:lnTo>
                <a:lnTo>
                  <a:pt x="434" y="2469"/>
                </a:lnTo>
                <a:cubicBezTo>
                  <a:pt x="133" y="2469"/>
                  <a:pt x="0" y="2602"/>
                  <a:pt x="0" y="2902"/>
                </a:cubicBezTo>
                <a:lnTo>
                  <a:pt x="0" y="4303"/>
                </a:lnTo>
                <a:cubicBezTo>
                  <a:pt x="0" y="4604"/>
                  <a:pt x="133" y="4737"/>
                  <a:pt x="434" y="4737"/>
                </a:cubicBezTo>
                <a:lnTo>
                  <a:pt x="2402" y="4737"/>
                </a:lnTo>
                <a:lnTo>
                  <a:pt x="2402" y="6772"/>
                </a:lnTo>
                <a:cubicBezTo>
                  <a:pt x="2402" y="7105"/>
                  <a:pt x="2535" y="7239"/>
                  <a:pt x="2835" y="7239"/>
                </a:cubicBezTo>
                <a:lnTo>
                  <a:pt x="4370" y="7239"/>
                </a:lnTo>
                <a:cubicBezTo>
                  <a:pt x="4670" y="7239"/>
                  <a:pt x="4803" y="7105"/>
                  <a:pt x="4803" y="6772"/>
                </a:cubicBezTo>
                <a:lnTo>
                  <a:pt x="4803" y="4737"/>
                </a:lnTo>
                <a:lnTo>
                  <a:pt x="6805" y="4737"/>
                </a:lnTo>
                <a:cubicBezTo>
                  <a:pt x="7105" y="4737"/>
                  <a:pt x="7239" y="4604"/>
                  <a:pt x="7239" y="4303"/>
                </a:cubicBezTo>
                <a:lnTo>
                  <a:pt x="7239" y="2902"/>
                </a:lnTo>
                <a:cubicBezTo>
                  <a:pt x="7239" y="2602"/>
                  <a:pt x="7105" y="2469"/>
                  <a:pt x="6805" y="2469"/>
                </a:cubicBezTo>
                <a:lnTo>
                  <a:pt x="4803" y="2469"/>
                </a:lnTo>
                <a:lnTo>
                  <a:pt x="4803" y="434"/>
                </a:lnTo>
                <a:cubicBezTo>
                  <a:pt x="4803" y="134"/>
                  <a:pt x="4670" y="0"/>
                  <a:pt x="4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6"/>
          <p:cNvSpPr/>
          <p:nvPr/>
        </p:nvSpPr>
        <p:spPr>
          <a:xfrm rot="10800000" flipH="1">
            <a:off x="8614099" y="314497"/>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6"/>
          <p:cNvGrpSpPr/>
          <p:nvPr/>
        </p:nvGrpSpPr>
        <p:grpSpPr>
          <a:xfrm rot="10800000" flipH="1">
            <a:off x="8550835" y="4412267"/>
            <a:ext cx="357775" cy="295791"/>
            <a:chOff x="-783927" y="2108838"/>
            <a:chExt cx="357775" cy="295791"/>
          </a:xfrm>
        </p:grpSpPr>
        <p:sp>
          <p:nvSpPr>
            <p:cNvPr id="350" name="Google Shape;350;p26"/>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6"/>
          <p:cNvGrpSpPr/>
          <p:nvPr/>
        </p:nvGrpSpPr>
        <p:grpSpPr>
          <a:xfrm rot="6332023" flipH="1">
            <a:off x="113783" y="336134"/>
            <a:ext cx="632709" cy="411772"/>
            <a:chOff x="-6156016" y="2887633"/>
            <a:chExt cx="683789" cy="445016"/>
          </a:xfrm>
        </p:grpSpPr>
        <p:sp>
          <p:nvSpPr>
            <p:cNvPr id="353" name="Google Shape;353;p26"/>
            <p:cNvSpPr/>
            <p:nvPr/>
          </p:nvSpPr>
          <p:spPr>
            <a:xfrm>
              <a:off x="-6156016" y="2887633"/>
              <a:ext cx="683789" cy="445016"/>
            </a:xfrm>
            <a:custGeom>
              <a:avLst/>
              <a:gdLst/>
              <a:ahLst/>
              <a:cxnLst/>
              <a:rect l="l" t="t" r="r" b="b"/>
              <a:pathLst>
                <a:path w="19548" h="12722" extrusionOk="0">
                  <a:moveTo>
                    <a:pt x="15192" y="1"/>
                  </a:moveTo>
                  <a:cubicBezTo>
                    <a:pt x="14649" y="1"/>
                    <a:pt x="14098" y="117"/>
                    <a:pt x="13577" y="364"/>
                  </a:cubicBezTo>
                  <a:lnTo>
                    <a:pt x="2736" y="5435"/>
                  </a:lnTo>
                  <a:cubicBezTo>
                    <a:pt x="834" y="6335"/>
                    <a:pt x="0" y="8604"/>
                    <a:pt x="901" y="10505"/>
                  </a:cubicBezTo>
                  <a:cubicBezTo>
                    <a:pt x="1557" y="11914"/>
                    <a:pt x="2938" y="12721"/>
                    <a:pt x="4374" y="12721"/>
                  </a:cubicBezTo>
                  <a:cubicBezTo>
                    <a:pt x="4910" y="12721"/>
                    <a:pt x="5454" y="12609"/>
                    <a:pt x="5971" y="12373"/>
                  </a:cubicBezTo>
                  <a:lnTo>
                    <a:pt x="16812" y="7269"/>
                  </a:lnTo>
                  <a:cubicBezTo>
                    <a:pt x="18714" y="6402"/>
                    <a:pt x="19548" y="4100"/>
                    <a:pt x="18647" y="2199"/>
                  </a:cubicBezTo>
                  <a:cubicBezTo>
                    <a:pt x="18017" y="819"/>
                    <a:pt x="16632" y="1"/>
                    <a:pt x="15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6"/>
            <p:cNvSpPr/>
            <p:nvPr/>
          </p:nvSpPr>
          <p:spPr>
            <a:xfrm>
              <a:off x="-6156016" y="2989040"/>
              <a:ext cx="397932" cy="343154"/>
            </a:xfrm>
            <a:custGeom>
              <a:avLst/>
              <a:gdLst/>
              <a:ahLst/>
              <a:cxnLst/>
              <a:rect l="l" t="t" r="r" b="b"/>
              <a:pathLst>
                <a:path w="11376" h="9810" extrusionOk="0">
                  <a:moveTo>
                    <a:pt x="8139" y="0"/>
                  </a:moveTo>
                  <a:lnTo>
                    <a:pt x="2736" y="2536"/>
                  </a:lnTo>
                  <a:cubicBezTo>
                    <a:pt x="834" y="3436"/>
                    <a:pt x="0" y="5705"/>
                    <a:pt x="901" y="7606"/>
                  </a:cubicBezTo>
                  <a:cubicBezTo>
                    <a:pt x="1552" y="9004"/>
                    <a:pt x="2916" y="9809"/>
                    <a:pt x="4340" y="9809"/>
                  </a:cubicBezTo>
                  <a:cubicBezTo>
                    <a:pt x="4887" y="9809"/>
                    <a:pt x="5443" y="9691"/>
                    <a:pt x="5971" y="9441"/>
                  </a:cubicBezTo>
                  <a:lnTo>
                    <a:pt x="11375" y="6905"/>
                  </a:lnTo>
                  <a:lnTo>
                    <a:pt x="81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6"/>
            <p:cNvSpPr/>
            <p:nvPr/>
          </p:nvSpPr>
          <p:spPr>
            <a:xfrm>
              <a:off x="-6060345" y="2943356"/>
              <a:ext cx="444596" cy="229084"/>
            </a:xfrm>
            <a:custGeom>
              <a:avLst/>
              <a:gdLst/>
              <a:ahLst/>
              <a:cxnLst/>
              <a:rect l="l" t="t" r="r" b="b"/>
              <a:pathLst>
                <a:path w="12710" h="6549" extrusionOk="0">
                  <a:moveTo>
                    <a:pt x="12036" y="0"/>
                  </a:moveTo>
                  <a:cubicBezTo>
                    <a:pt x="11940" y="0"/>
                    <a:pt x="11840" y="24"/>
                    <a:pt x="11742" y="72"/>
                  </a:cubicBezTo>
                  <a:lnTo>
                    <a:pt x="434" y="5343"/>
                  </a:lnTo>
                  <a:cubicBezTo>
                    <a:pt x="134" y="5509"/>
                    <a:pt x="1" y="5876"/>
                    <a:pt x="134" y="6177"/>
                  </a:cubicBezTo>
                  <a:cubicBezTo>
                    <a:pt x="228" y="6413"/>
                    <a:pt x="457" y="6549"/>
                    <a:pt x="688" y="6549"/>
                  </a:cubicBezTo>
                  <a:cubicBezTo>
                    <a:pt x="784" y="6549"/>
                    <a:pt x="880" y="6526"/>
                    <a:pt x="968" y="6477"/>
                  </a:cubicBezTo>
                  <a:lnTo>
                    <a:pt x="12276" y="1206"/>
                  </a:lnTo>
                  <a:cubicBezTo>
                    <a:pt x="12576" y="1040"/>
                    <a:pt x="12710" y="673"/>
                    <a:pt x="12576" y="372"/>
                  </a:cubicBezTo>
                  <a:cubicBezTo>
                    <a:pt x="12482" y="136"/>
                    <a:pt x="12270" y="0"/>
                    <a:pt x="12036"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6"/>
          <p:cNvSpPr/>
          <p:nvPr/>
        </p:nvSpPr>
        <p:spPr>
          <a:xfrm rot="10800000" flipH="1">
            <a:off x="224075" y="4746991"/>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ungee"/>
              <a:buNone/>
              <a:defRPr sz="3500">
                <a:solidFill>
                  <a:schemeClr val="dk1"/>
                </a:solidFill>
                <a:latin typeface="Bungee"/>
                <a:ea typeface="Bungee"/>
                <a:cs typeface="Bungee"/>
                <a:sym typeface="Bungee"/>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Cairo"/>
              <a:buChar char="●"/>
              <a:defRPr sz="1800">
                <a:solidFill>
                  <a:schemeClr val="dk1"/>
                </a:solidFill>
                <a:latin typeface="Cairo"/>
                <a:ea typeface="Cairo"/>
                <a:cs typeface="Cairo"/>
                <a:sym typeface="Cairo"/>
              </a:defRPr>
            </a:lvl1pPr>
            <a:lvl2pPr marL="914400" lvl="1"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2pPr>
            <a:lvl3pPr marL="1371600" lvl="2"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3pPr>
            <a:lvl4pPr marL="1828800" lvl="3"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4pPr>
            <a:lvl5pPr marL="2286000" lvl="4"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5pPr>
            <a:lvl6pPr marL="2743200" lvl="5"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6pPr>
            <a:lvl7pPr marL="3200400" lvl="6"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7pPr>
            <a:lvl8pPr marL="3657600" lvl="7"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8pPr>
            <a:lvl9pPr marL="4114800" lvl="8" indent="-317500">
              <a:lnSpc>
                <a:spcPct val="115000"/>
              </a:lnSpc>
              <a:spcBef>
                <a:spcPts val="0"/>
              </a:spcBef>
              <a:spcAft>
                <a:spcPts val="0"/>
              </a:spcAft>
              <a:buClr>
                <a:schemeClr val="dk1"/>
              </a:buClr>
              <a:buSzPts val="1400"/>
              <a:buFont typeface="Cairo"/>
              <a:buChar char="■"/>
              <a:defRPr>
                <a:solidFill>
                  <a:schemeClr val="dk1"/>
                </a:solidFill>
                <a:latin typeface="Cairo"/>
                <a:ea typeface="Cairo"/>
                <a:cs typeface="Cairo"/>
                <a:sym typeface="Cai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7" r:id="rId5"/>
    <p:sldLayoutId id="2147483658" r:id="rId6"/>
    <p:sldLayoutId id="2147483666" r:id="rId7"/>
    <p:sldLayoutId id="2147483671" r:id="rId8"/>
    <p:sldLayoutId id="2147483672" r:id="rId9"/>
    <p:sldLayoutId id="2147483673" r:id="rId10"/>
    <p:sldLayoutId id="2147483674" r:id="rId11"/>
    <p:sldLayoutId id="2147483686" r:id="rId12"/>
    <p:sldLayoutId id="2147483696" r:id="rId13"/>
    <p:sldLayoutId id="2147483697" r:id="rId14"/>
    <p:sldLayoutId id="2147483698" r:id="rId15"/>
    <p:sldLayoutId id="2147483699" r:id="rId16"/>
    <p:sldLayoutId id="2147483706" r:id="rId17"/>
    <p:sldLayoutId id="2147483707" r:id="rId18"/>
    <p:sldLayoutId id="2147483708" r:id="rId19"/>
    <p:sldLayoutId id="214748370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slide" Target="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openxmlformats.org/officeDocument/2006/relationships/image" Target="../media/image25.png"/><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2.jpeg"/><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8"/>
        <p:cNvGrpSpPr/>
        <p:nvPr/>
      </p:nvGrpSpPr>
      <p:grpSpPr>
        <a:xfrm>
          <a:off x="0" y="0"/>
          <a:ext cx="0" cy="0"/>
          <a:chOff x="0" y="0"/>
          <a:chExt cx="0" cy="0"/>
        </a:xfrm>
      </p:grpSpPr>
      <p:sp>
        <p:nvSpPr>
          <p:cNvPr id="779" name="Google Shape;779;p59"/>
          <p:cNvSpPr txBox="1">
            <a:spLocks noGrp="1"/>
          </p:cNvSpPr>
          <p:nvPr>
            <p:ph type="ctrTitle"/>
          </p:nvPr>
        </p:nvSpPr>
        <p:spPr>
          <a:xfrm>
            <a:off x="717375" y="1519974"/>
            <a:ext cx="5730146" cy="21442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err="1"/>
              <a:t>Kenali</a:t>
            </a:r>
            <a:r>
              <a:rPr lang="en-US" sz="3600" dirty="0"/>
              <a:t> </a:t>
            </a:r>
            <a:r>
              <a:rPr lang="en-US" sz="3600" dirty="0" err="1" smtClean="0"/>
              <a:t>Pankreas</a:t>
            </a:r>
            <a:r>
              <a:rPr lang="en-US" sz="3600" dirty="0" smtClean="0"/>
              <a:t>,</a:t>
            </a:r>
            <a:r>
              <a:rPr lang="en-US" sz="3600" dirty="0"/>
              <a:t/>
            </a:r>
            <a:br>
              <a:rPr lang="en-US" sz="3600" dirty="0"/>
            </a:br>
            <a:r>
              <a:rPr lang="en-US" sz="3600" dirty="0"/>
              <a:t>diabetes </a:t>
            </a:r>
            <a:r>
              <a:rPr lang="en-US" sz="3600" dirty="0" smtClean="0"/>
              <a:t>mellitus &amp; </a:t>
            </a:r>
            <a:r>
              <a:rPr lang="en-US" sz="3600" dirty="0" err="1" smtClean="0"/>
              <a:t>Faktor</a:t>
            </a:r>
            <a:r>
              <a:rPr lang="en-US" sz="3600" dirty="0" smtClean="0"/>
              <a:t> </a:t>
            </a:r>
            <a:r>
              <a:rPr lang="en-US" sz="3600" dirty="0" err="1" smtClean="0"/>
              <a:t>risikonya</a:t>
            </a:r>
            <a:endParaRPr sz="3600" dirty="0">
              <a:solidFill>
                <a:schemeClr val="dk2"/>
              </a:solidFill>
            </a:endParaRPr>
          </a:p>
        </p:txBody>
      </p:sp>
      <p:sp>
        <p:nvSpPr>
          <p:cNvPr id="780" name="Google Shape;780;p59"/>
          <p:cNvSpPr txBox="1">
            <a:spLocks noGrp="1"/>
          </p:cNvSpPr>
          <p:nvPr>
            <p:ph type="subTitle" idx="1"/>
          </p:nvPr>
        </p:nvSpPr>
        <p:spPr>
          <a:xfrm>
            <a:off x="717375" y="3515600"/>
            <a:ext cx="4373100" cy="42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dr. </a:t>
            </a:r>
            <a:r>
              <a:rPr lang="en-US" sz="1600" dirty="0" err="1" smtClean="0"/>
              <a:t>Ihsanul</a:t>
            </a:r>
            <a:r>
              <a:rPr lang="en-US" sz="1600" dirty="0" smtClean="0"/>
              <a:t> </a:t>
            </a:r>
            <a:r>
              <a:rPr lang="en-US" sz="1600" dirty="0" err="1" smtClean="0"/>
              <a:t>Rajasa</a:t>
            </a:r>
            <a:r>
              <a:rPr lang="en-US" sz="1600" dirty="0" smtClean="0"/>
              <a:t>, </a:t>
            </a:r>
            <a:r>
              <a:rPr lang="en-US" sz="1600" dirty="0" err="1"/>
              <a:t>SpPD</a:t>
            </a:r>
            <a:endParaRPr lang="en-US" sz="1600" dirty="0"/>
          </a:p>
          <a:p>
            <a:pPr marL="0" lvl="0" indent="0" algn="l" rtl="0">
              <a:spcBef>
                <a:spcPts val="0"/>
              </a:spcBef>
              <a:spcAft>
                <a:spcPts val="0"/>
              </a:spcAft>
              <a:buNone/>
            </a:pPr>
            <a:r>
              <a:rPr lang="en-US" sz="1600" dirty="0"/>
              <a:t>RS </a:t>
            </a:r>
            <a:r>
              <a:rPr lang="en-US" sz="1600" dirty="0" err="1"/>
              <a:t>Pondok</a:t>
            </a:r>
            <a:r>
              <a:rPr lang="en-US" sz="1600" dirty="0"/>
              <a:t> Indah – </a:t>
            </a:r>
            <a:r>
              <a:rPr lang="en-US" sz="1600" dirty="0" err="1" smtClean="0"/>
              <a:t>Bintaro</a:t>
            </a:r>
            <a:r>
              <a:rPr lang="en-US" sz="1600" dirty="0" smtClean="0"/>
              <a:t> Jaya</a:t>
            </a:r>
            <a:endParaRPr sz="1600" dirty="0"/>
          </a:p>
        </p:txBody>
      </p:sp>
      <p:grpSp>
        <p:nvGrpSpPr>
          <p:cNvPr id="781" name="Google Shape;781;p59"/>
          <p:cNvGrpSpPr/>
          <p:nvPr/>
        </p:nvGrpSpPr>
        <p:grpSpPr>
          <a:xfrm rot="1083497">
            <a:off x="5312408" y="140521"/>
            <a:ext cx="1204660" cy="1566501"/>
            <a:chOff x="-6040512" y="733529"/>
            <a:chExt cx="1401404" cy="1723744"/>
          </a:xfrm>
        </p:grpSpPr>
        <p:sp>
          <p:nvSpPr>
            <p:cNvPr id="782" name="Google Shape;782;p59"/>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9"/>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9"/>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9"/>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9"/>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9"/>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9"/>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9"/>
          <p:cNvGrpSpPr/>
          <p:nvPr/>
        </p:nvGrpSpPr>
        <p:grpSpPr>
          <a:xfrm>
            <a:off x="8255635" y="2423850"/>
            <a:ext cx="357775" cy="295791"/>
            <a:chOff x="-783927" y="2108838"/>
            <a:chExt cx="357775" cy="295791"/>
          </a:xfrm>
        </p:grpSpPr>
        <p:sp>
          <p:nvSpPr>
            <p:cNvPr id="796" name="Google Shape;796;p59"/>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9"/>
          <p:cNvGrpSpPr/>
          <p:nvPr/>
        </p:nvGrpSpPr>
        <p:grpSpPr>
          <a:xfrm rot="9651258">
            <a:off x="1049652" y="4433144"/>
            <a:ext cx="643548" cy="377045"/>
            <a:chOff x="-1131628" y="1250953"/>
            <a:chExt cx="695437" cy="407447"/>
          </a:xfrm>
        </p:grpSpPr>
        <p:sp>
          <p:nvSpPr>
            <p:cNvPr id="800" name="Google Shape;800;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9"/>
          <p:cNvGrpSpPr/>
          <p:nvPr/>
        </p:nvGrpSpPr>
        <p:grpSpPr>
          <a:xfrm rot="-7140317">
            <a:off x="5329549" y="3847843"/>
            <a:ext cx="643533" cy="377037"/>
            <a:chOff x="-1131628" y="1250953"/>
            <a:chExt cx="695437" cy="407447"/>
          </a:xfrm>
        </p:grpSpPr>
        <p:sp>
          <p:nvSpPr>
            <p:cNvPr id="804" name="Google Shape;804;p59"/>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xmlns="" id="{617F32A3-BBC6-EF65-FD6F-16357A43BA0C}"/>
              </a:ext>
            </a:extLst>
          </p:cNvPr>
          <p:cNvPicPr>
            <a:picLocks noChangeAspect="1"/>
          </p:cNvPicPr>
          <p:nvPr/>
        </p:nvPicPr>
        <p:blipFill rotWithShape="1">
          <a:blip r:embed="rId3"/>
          <a:srcRect l="38626" t="19548" r="39730" b="32099"/>
          <a:stretch/>
        </p:blipFill>
        <p:spPr>
          <a:xfrm>
            <a:off x="7372682" y="101449"/>
            <a:ext cx="1527670" cy="1919743"/>
          </a:xfrm>
          <a:prstGeom prst="rect">
            <a:avLst/>
          </a:prstGeom>
        </p:spPr>
      </p:pic>
      <p:grpSp>
        <p:nvGrpSpPr>
          <p:cNvPr id="8" name="Google Shape;4194;p112">
            <a:extLst>
              <a:ext uri="{FF2B5EF4-FFF2-40B4-BE49-F238E27FC236}">
                <a16:creationId xmlns:a16="http://schemas.microsoft.com/office/drawing/2014/main" xmlns="" id="{68F5E6C2-1CA7-9919-92A1-5D265FDE7C48}"/>
              </a:ext>
            </a:extLst>
          </p:cNvPr>
          <p:cNvGrpSpPr/>
          <p:nvPr/>
        </p:nvGrpSpPr>
        <p:grpSpPr>
          <a:xfrm>
            <a:off x="6212156" y="3133813"/>
            <a:ext cx="2658359" cy="2014800"/>
            <a:chOff x="2593595" y="1476092"/>
            <a:chExt cx="4410605" cy="3687333"/>
          </a:xfrm>
        </p:grpSpPr>
        <p:grpSp>
          <p:nvGrpSpPr>
            <p:cNvPr id="9" name="Google Shape;4195;p112">
              <a:extLst>
                <a:ext uri="{FF2B5EF4-FFF2-40B4-BE49-F238E27FC236}">
                  <a16:creationId xmlns:a16="http://schemas.microsoft.com/office/drawing/2014/main" xmlns="" id="{58B8B322-916A-D418-79EC-954C404F7EBF}"/>
                </a:ext>
              </a:extLst>
            </p:cNvPr>
            <p:cNvGrpSpPr/>
            <p:nvPr/>
          </p:nvGrpSpPr>
          <p:grpSpPr>
            <a:xfrm>
              <a:off x="2593595" y="1476092"/>
              <a:ext cx="3960607" cy="3667397"/>
              <a:chOff x="1794775" y="1187125"/>
              <a:chExt cx="4607500" cy="4266400"/>
            </a:xfrm>
          </p:grpSpPr>
          <p:sp>
            <p:nvSpPr>
              <p:cNvPr id="11" name="Google Shape;4196;p112">
                <a:extLst>
                  <a:ext uri="{FF2B5EF4-FFF2-40B4-BE49-F238E27FC236}">
                    <a16:creationId xmlns:a16="http://schemas.microsoft.com/office/drawing/2014/main" xmlns="" id="{2FCB7598-FB7A-AA09-11EC-5A0F1A4664FB}"/>
                  </a:ext>
                </a:extLst>
              </p:cNvPr>
              <p:cNvSpPr/>
              <p:nvPr/>
            </p:nvSpPr>
            <p:spPr>
              <a:xfrm>
                <a:off x="2537191" y="1187125"/>
                <a:ext cx="3127250" cy="3127275"/>
              </a:xfrm>
              <a:custGeom>
                <a:avLst/>
                <a:gdLst/>
                <a:ahLst/>
                <a:cxnLst/>
                <a:rect l="l" t="t" r="r" b="b"/>
                <a:pathLst>
                  <a:path w="125090" h="125091" extrusionOk="0">
                    <a:moveTo>
                      <a:pt x="62545" y="1"/>
                    </a:moveTo>
                    <a:cubicBezTo>
                      <a:pt x="27987" y="1"/>
                      <a:pt x="0" y="27987"/>
                      <a:pt x="0" y="62545"/>
                    </a:cubicBezTo>
                    <a:cubicBezTo>
                      <a:pt x="0" y="97070"/>
                      <a:pt x="27987" y="125090"/>
                      <a:pt x="62545" y="125090"/>
                    </a:cubicBezTo>
                    <a:cubicBezTo>
                      <a:pt x="97103" y="125090"/>
                      <a:pt x="125090" y="97070"/>
                      <a:pt x="125090" y="62545"/>
                    </a:cubicBezTo>
                    <a:cubicBezTo>
                      <a:pt x="125090" y="27987"/>
                      <a:pt x="97103" y="1"/>
                      <a:pt x="62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97;p112">
                <a:extLst>
                  <a:ext uri="{FF2B5EF4-FFF2-40B4-BE49-F238E27FC236}">
                    <a16:creationId xmlns:a16="http://schemas.microsoft.com/office/drawing/2014/main" xmlns="" id="{8FA6439E-E217-09FE-C3F5-F873F42C55B0}"/>
                  </a:ext>
                </a:extLst>
              </p:cNvPr>
              <p:cNvSpPr/>
              <p:nvPr/>
            </p:nvSpPr>
            <p:spPr>
              <a:xfrm>
                <a:off x="4116450" y="2776600"/>
                <a:ext cx="981550" cy="672175"/>
              </a:xfrm>
              <a:custGeom>
                <a:avLst/>
                <a:gdLst/>
                <a:ahLst/>
                <a:cxnLst/>
                <a:rect l="l" t="t" r="r" b="b"/>
                <a:pathLst>
                  <a:path w="39262" h="26887" extrusionOk="0">
                    <a:moveTo>
                      <a:pt x="0" y="0"/>
                    </a:moveTo>
                    <a:lnTo>
                      <a:pt x="0" y="12443"/>
                    </a:lnTo>
                    <a:cubicBezTo>
                      <a:pt x="6371" y="17580"/>
                      <a:pt x="17346" y="18147"/>
                      <a:pt x="17346" y="18147"/>
                    </a:cubicBezTo>
                    <a:cubicBezTo>
                      <a:pt x="22483" y="23851"/>
                      <a:pt x="33691" y="26886"/>
                      <a:pt x="33691" y="26886"/>
                    </a:cubicBezTo>
                    <a:lnTo>
                      <a:pt x="39262" y="26886"/>
                    </a:lnTo>
                    <a:lnTo>
                      <a:pt x="39262" y="15545"/>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98;p112">
                <a:extLst>
                  <a:ext uri="{FF2B5EF4-FFF2-40B4-BE49-F238E27FC236}">
                    <a16:creationId xmlns:a16="http://schemas.microsoft.com/office/drawing/2014/main" xmlns="" id="{C2CB6B19-C94C-E814-C0EB-D93BBCB8177C}"/>
                  </a:ext>
                </a:extLst>
              </p:cNvPr>
              <p:cNvSpPr/>
              <p:nvPr/>
            </p:nvSpPr>
            <p:spPr>
              <a:xfrm>
                <a:off x="4116450" y="2776600"/>
                <a:ext cx="974875" cy="381125"/>
              </a:xfrm>
              <a:custGeom>
                <a:avLst/>
                <a:gdLst/>
                <a:ahLst/>
                <a:cxnLst/>
                <a:rect l="l" t="t" r="r" b="b"/>
                <a:pathLst>
                  <a:path w="38995" h="15245" extrusionOk="0">
                    <a:moveTo>
                      <a:pt x="0" y="0"/>
                    </a:moveTo>
                    <a:lnTo>
                      <a:pt x="0" y="834"/>
                    </a:lnTo>
                    <a:cubicBezTo>
                      <a:pt x="6371" y="5971"/>
                      <a:pt x="17346" y="6505"/>
                      <a:pt x="17346" y="6505"/>
                    </a:cubicBezTo>
                    <a:cubicBezTo>
                      <a:pt x="22483" y="12209"/>
                      <a:pt x="33691" y="15245"/>
                      <a:pt x="33691" y="15245"/>
                    </a:cubicBezTo>
                    <a:lnTo>
                      <a:pt x="38995" y="15245"/>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9;p112">
                <a:extLst>
                  <a:ext uri="{FF2B5EF4-FFF2-40B4-BE49-F238E27FC236}">
                    <a16:creationId xmlns:a16="http://schemas.microsoft.com/office/drawing/2014/main" xmlns="" id="{DB757E47-20B6-9203-16CF-912B41735583}"/>
                  </a:ext>
                </a:extLst>
              </p:cNvPr>
              <p:cNvSpPr/>
              <p:nvPr/>
            </p:nvSpPr>
            <p:spPr>
              <a:xfrm>
                <a:off x="4116450" y="2440525"/>
                <a:ext cx="981550" cy="673000"/>
              </a:xfrm>
              <a:custGeom>
                <a:avLst/>
                <a:gdLst/>
                <a:ahLst/>
                <a:cxnLst/>
                <a:rect l="l" t="t" r="r" b="b"/>
                <a:pathLst>
                  <a:path w="39262" h="26920" extrusionOk="0">
                    <a:moveTo>
                      <a:pt x="0" y="0"/>
                    </a:moveTo>
                    <a:lnTo>
                      <a:pt x="0" y="12476"/>
                    </a:lnTo>
                    <a:cubicBezTo>
                      <a:pt x="6371" y="17613"/>
                      <a:pt x="17346" y="18147"/>
                      <a:pt x="17346" y="18147"/>
                    </a:cubicBezTo>
                    <a:cubicBezTo>
                      <a:pt x="22483" y="23851"/>
                      <a:pt x="33691" y="26920"/>
                      <a:pt x="33691" y="26920"/>
                    </a:cubicBezTo>
                    <a:lnTo>
                      <a:pt x="39262" y="26920"/>
                    </a:lnTo>
                    <a:lnTo>
                      <a:pt x="39262" y="15578"/>
                    </a:lnTo>
                    <a:lnTo>
                      <a:pt x="237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00;p112">
                <a:extLst>
                  <a:ext uri="{FF2B5EF4-FFF2-40B4-BE49-F238E27FC236}">
                    <a16:creationId xmlns:a16="http://schemas.microsoft.com/office/drawing/2014/main" xmlns="" id="{2FD033F5-C2B2-B663-C93C-CE0C6738789A}"/>
                  </a:ext>
                </a:extLst>
              </p:cNvPr>
              <p:cNvSpPr/>
              <p:nvPr/>
            </p:nvSpPr>
            <p:spPr>
              <a:xfrm>
                <a:off x="4116450" y="2439700"/>
                <a:ext cx="980725" cy="672150"/>
              </a:xfrm>
              <a:custGeom>
                <a:avLst/>
                <a:gdLst/>
                <a:ahLst/>
                <a:cxnLst/>
                <a:rect l="l" t="t" r="r" b="b"/>
                <a:pathLst>
                  <a:path w="39229" h="26886" extrusionOk="0">
                    <a:moveTo>
                      <a:pt x="0" y="0"/>
                    </a:moveTo>
                    <a:lnTo>
                      <a:pt x="0" y="5904"/>
                    </a:lnTo>
                    <a:lnTo>
                      <a:pt x="6038" y="6671"/>
                    </a:lnTo>
                    <a:cubicBezTo>
                      <a:pt x="6038" y="6671"/>
                      <a:pt x="11709" y="9607"/>
                      <a:pt x="19681" y="11041"/>
                    </a:cubicBezTo>
                    <a:cubicBezTo>
                      <a:pt x="19681" y="11041"/>
                      <a:pt x="26419" y="19848"/>
                      <a:pt x="32323" y="20882"/>
                    </a:cubicBezTo>
                    <a:lnTo>
                      <a:pt x="33658" y="26886"/>
                    </a:lnTo>
                    <a:lnTo>
                      <a:pt x="39228" y="26886"/>
                    </a:lnTo>
                    <a:lnTo>
                      <a:pt x="39228" y="15545"/>
                    </a:lnTo>
                    <a:lnTo>
                      <a:pt x="23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01;p112">
                <a:extLst>
                  <a:ext uri="{FF2B5EF4-FFF2-40B4-BE49-F238E27FC236}">
                    <a16:creationId xmlns:a16="http://schemas.microsoft.com/office/drawing/2014/main" xmlns="" id="{C1493DA0-B729-FE81-349C-EA2F478ACC8C}"/>
                  </a:ext>
                </a:extLst>
              </p:cNvPr>
              <p:cNvSpPr/>
              <p:nvPr/>
            </p:nvSpPr>
            <p:spPr>
              <a:xfrm>
                <a:off x="2347675" y="3517950"/>
                <a:ext cx="788100" cy="1931425"/>
              </a:xfrm>
              <a:custGeom>
                <a:avLst/>
                <a:gdLst/>
                <a:ahLst/>
                <a:cxnLst/>
                <a:rect l="l" t="t" r="r" b="b"/>
                <a:pathLst>
                  <a:path w="31524" h="77257" extrusionOk="0">
                    <a:moveTo>
                      <a:pt x="8340" y="1"/>
                    </a:moveTo>
                    <a:lnTo>
                      <a:pt x="1" y="8340"/>
                    </a:lnTo>
                    <a:lnTo>
                      <a:pt x="1" y="77256"/>
                    </a:lnTo>
                    <a:lnTo>
                      <a:pt x="23918" y="77256"/>
                    </a:lnTo>
                    <a:cubicBezTo>
                      <a:pt x="31356" y="72786"/>
                      <a:pt x="31523" y="59143"/>
                      <a:pt x="31523" y="59143"/>
                    </a:cubicBezTo>
                    <a:lnTo>
                      <a:pt x="30256" y="30723"/>
                    </a:lnTo>
                    <a:lnTo>
                      <a:pt x="30022" y="20849"/>
                    </a:lnTo>
                    <a:lnTo>
                      <a:pt x="24218" y="20849"/>
                    </a:lnTo>
                    <a:lnTo>
                      <a:pt x="24218" y="9574"/>
                    </a:lnTo>
                    <a:lnTo>
                      <a:pt x="18714" y="9574"/>
                    </a:lnTo>
                    <a:lnTo>
                      <a:pt x="187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02;p112">
                <a:extLst>
                  <a:ext uri="{FF2B5EF4-FFF2-40B4-BE49-F238E27FC236}">
                    <a16:creationId xmlns:a16="http://schemas.microsoft.com/office/drawing/2014/main" xmlns="" id="{7376EE5F-FE52-AEBF-A751-58BB83DA3376}"/>
                  </a:ext>
                </a:extLst>
              </p:cNvPr>
              <p:cNvSpPr/>
              <p:nvPr/>
            </p:nvSpPr>
            <p:spPr>
              <a:xfrm>
                <a:off x="2453600" y="4532025"/>
                <a:ext cx="470350" cy="917350"/>
              </a:xfrm>
              <a:custGeom>
                <a:avLst/>
                <a:gdLst/>
                <a:ahLst/>
                <a:cxnLst/>
                <a:rect l="l" t="t" r="r" b="b"/>
                <a:pathLst>
                  <a:path w="18814" h="36694" extrusionOk="0">
                    <a:moveTo>
                      <a:pt x="5771" y="0"/>
                    </a:moveTo>
                    <a:lnTo>
                      <a:pt x="0" y="6705"/>
                    </a:lnTo>
                    <a:lnTo>
                      <a:pt x="0" y="36693"/>
                    </a:lnTo>
                    <a:lnTo>
                      <a:pt x="13343" y="36693"/>
                    </a:lnTo>
                    <a:cubicBezTo>
                      <a:pt x="18814" y="14577"/>
                      <a:pt x="5771" y="0"/>
                      <a:pt x="5771" y="0"/>
                    </a:cubicBezTo>
                    <a:close/>
                  </a:path>
                </a:pathLst>
              </a:custGeom>
              <a:solidFill>
                <a:srgbClr val="EEB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03;p112">
                <a:extLst>
                  <a:ext uri="{FF2B5EF4-FFF2-40B4-BE49-F238E27FC236}">
                    <a16:creationId xmlns:a16="http://schemas.microsoft.com/office/drawing/2014/main" xmlns="" id="{798D7526-1D03-544E-8B25-C4367FC6FF1B}"/>
                  </a:ext>
                </a:extLst>
              </p:cNvPr>
              <p:cNvSpPr/>
              <p:nvPr/>
            </p:nvSpPr>
            <p:spPr>
              <a:xfrm>
                <a:off x="2430250" y="3517950"/>
                <a:ext cx="673825" cy="1055850"/>
              </a:xfrm>
              <a:custGeom>
                <a:avLst/>
                <a:gdLst/>
                <a:ahLst/>
                <a:cxnLst/>
                <a:rect l="l" t="t" r="r" b="b"/>
                <a:pathLst>
                  <a:path w="26953" h="42234" extrusionOk="0">
                    <a:moveTo>
                      <a:pt x="11175" y="1"/>
                    </a:moveTo>
                    <a:cubicBezTo>
                      <a:pt x="10174" y="568"/>
                      <a:pt x="9340" y="1435"/>
                      <a:pt x="8773" y="2536"/>
                    </a:cubicBezTo>
                    <a:lnTo>
                      <a:pt x="1501" y="17046"/>
                    </a:lnTo>
                    <a:cubicBezTo>
                      <a:pt x="0" y="20082"/>
                      <a:pt x="1234" y="23751"/>
                      <a:pt x="4270" y="25286"/>
                    </a:cubicBezTo>
                    <a:cubicBezTo>
                      <a:pt x="5137" y="25730"/>
                      <a:pt x="6049" y="25938"/>
                      <a:pt x="6946" y="25938"/>
                    </a:cubicBezTo>
                    <a:cubicBezTo>
                      <a:pt x="7394" y="25938"/>
                      <a:pt x="7839" y="25886"/>
                      <a:pt x="8273" y="25786"/>
                    </a:cubicBezTo>
                    <a:lnTo>
                      <a:pt x="8273" y="25786"/>
                    </a:lnTo>
                    <a:lnTo>
                      <a:pt x="6938" y="28421"/>
                    </a:lnTo>
                    <a:cubicBezTo>
                      <a:pt x="5437" y="31457"/>
                      <a:pt x="6638" y="35126"/>
                      <a:pt x="9674" y="36694"/>
                    </a:cubicBezTo>
                    <a:cubicBezTo>
                      <a:pt x="10563" y="37139"/>
                      <a:pt x="11512" y="37331"/>
                      <a:pt x="12441" y="37331"/>
                    </a:cubicBezTo>
                    <a:cubicBezTo>
                      <a:pt x="12906" y="37331"/>
                      <a:pt x="13365" y="37283"/>
                      <a:pt x="13810" y="37194"/>
                    </a:cubicBezTo>
                    <a:cubicBezTo>
                      <a:pt x="13977" y="39029"/>
                      <a:pt x="15078" y="40763"/>
                      <a:pt x="16812" y="41631"/>
                    </a:cubicBezTo>
                    <a:cubicBezTo>
                      <a:pt x="17603" y="42041"/>
                      <a:pt x="18448" y="42234"/>
                      <a:pt x="19281" y="42234"/>
                    </a:cubicBezTo>
                    <a:cubicBezTo>
                      <a:pt x="21295" y="42234"/>
                      <a:pt x="23240" y="41107"/>
                      <a:pt x="24184" y="39196"/>
                    </a:cubicBezTo>
                    <a:lnTo>
                      <a:pt x="26953" y="33625"/>
                    </a:lnTo>
                    <a:lnTo>
                      <a:pt x="26953" y="30723"/>
                    </a:lnTo>
                    <a:lnTo>
                      <a:pt x="26719" y="20782"/>
                    </a:lnTo>
                    <a:lnTo>
                      <a:pt x="20915" y="20782"/>
                    </a:lnTo>
                    <a:lnTo>
                      <a:pt x="20915" y="10609"/>
                    </a:lnTo>
                    <a:cubicBezTo>
                      <a:pt x="20592" y="10541"/>
                      <a:pt x="20263" y="10512"/>
                      <a:pt x="19934" y="10512"/>
                    </a:cubicBezTo>
                    <a:cubicBezTo>
                      <a:pt x="19447" y="10512"/>
                      <a:pt x="18957" y="10576"/>
                      <a:pt x="18480" y="10675"/>
                    </a:cubicBezTo>
                    <a:lnTo>
                      <a:pt x="19047" y="9574"/>
                    </a:lnTo>
                    <a:lnTo>
                      <a:pt x="15344" y="9574"/>
                    </a:lnTo>
                    <a:lnTo>
                      <a:pt x="153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4;p112">
                <a:extLst>
                  <a:ext uri="{FF2B5EF4-FFF2-40B4-BE49-F238E27FC236}">
                    <a16:creationId xmlns:a16="http://schemas.microsoft.com/office/drawing/2014/main" xmlns="" id="{431A8FD7-05DC-C731-4EA7-C4AE31AF4511}"/>
                  </a:ext>
                </a:extLst>
              </p:cNvPr>
              <p:cNvSpPr/>
              <p:nvPr/>
            </p:nvSpPr>
            <p:spPr>
              <a:xfrm>
                <a:off x="2846375" y="3881200"/>
                <a:ext cx="477850" cy="600875"/>
              </a:xfrm>
              <a:custGeom>
                <a:avLst/>
                <a:gdLst/>
                <a:ahLst/>
                <a:cxnLst/>
                <a:rect l="l" t="t" r="r" b="b"/>
                <a:pathLst>
                  <a:path w="19114" h="24035" extrusionOk="0">
                    <a:moveTo>
                      <a:pt x="12841" y="0"/>
                    </a:moveTo>
                    <a:cubicBezTo>
                      <a:pt x="10816" y="0"/>
                      <a:pt x="8855" y="1129"/>
                      <a:pt x="7906" y="3050"/>
                    </a:cubicBezTo>
                    <a:lnTo>
                      <a:pt x="1368" y="16059"/>
                    </a:lnTo>
                    <a:cubicBezTo>
                      <a:pt x="0" y="18761"/>
                      <a:pt x="1134" y="22097"/>
                      <a:pt x="3836" y="23431"/>
                    </a:cubicBezTo>
                    <a:cubicBezTo>
                      <a:pt x="4637" y="23841"/>
                      <a:pt x="5489" y="24034"/>
                      <a:pt x="6327" y="24034"/>
                    </a:cubicBezTo>
                    <a:cubicBezTo>
                      <a:pt x="8353" y="24034"/>
                      <a:pt x="10298" y="22908"/>
                      <a:pt x="11242" y="20996"/>
                    </a:cubicBezTo>
                    <a:lnTo>
                      <a:pt x="17713" y="7987"/>
                    </a:lnTo>
                    <a:cubicBezTo>
                      <a:pt x="19114" y="5318"/>
                      <a:pt x="18013" y="1983"/>
                      <a:pt x="15278" y="582"/>
                    </a:cubicBezTo>
                    <a:cubicBezTo>
                      <a:pt x="14497" y="187"/>
                      <a:pt x="13664" y="0"/>
                      <a:pt x="128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05;p112">
                <a:extLst>
                  <a:ext uri="{FF2B5EF4-FFF2-40B4-BE49-F238E27FC236}">
                    <a16:creationId xmlns:a16="http://schemas.microsoft.com/office/drawing/2014/main" xmlns="" id="{6401C55D-433E-CA91-65CB-9026BA651873}"/>
                  </a:ext>
                </a:extLst>
              </p:cNvPr>
              <p:cNvSpPr/>
              <p:nvPr/>
            </p:nvSpPr>
            <p:spPr>
              <a:xfrm>
                <a:off x="2863050" y="3882475"/>
                <a:ext cx="320250" cy="496125"/>
              </a:xfrm>
              <a:custGeom>
                <a:avLst/>
                <a:gdLst/>
                <a:ahLst/>
                <a:cxnLst/>
                <a:rect l="l" t="t" r="r" b="b"/>
                <a:pathLst>
                  <a:path w="12810" h="19845" extrusionOk="0">
                    <a:moveTo>
                      <a:pt x="12230" y="0"/>
                    </a:moveTo>
                    <a:cubicBezTo>
                      <a:pt x="10191" y="0"/>
                      <a:pt x="8214" y="1113"/>
                      <a:pt x="7239" y="3033"/>
                    </a:cubicBezTo>
                    <a:lnTo>
                      <a:pt x="701" y="16008"/>
                    </a:lnTo>
                    <a:cubicBezTo>
                      <a:pt x="101" y="17276"/>
                      <a:pt x="0" y="18610"/>
                      <a:pt x="301" y="19845"/>
                    </a:cubicBezTo>
                    <a:cubicBezTo>
                      <a:pt x="2235" y="19611"/>
                      <a:pt x="4003" y="18377"/>
                      <a:pt x="4937" y="16509"/>
                    </a:cubicBezTo>
                    <a:lnTo>
                      <a:pt x="12176" y="1998"/>
                    </a:lnTo>
                    <a:cubicBezTo>
                      <a:pt x="12509" y="1365"/>
                      <a:pt x="12743" y="698"/>
                      <a:pt x="12810" y="30"/>
                    </a:cubicBezTo>
                    <a:cubicBezTo>
                      <a:pt x="12616" y="10"/>
                      <a:pt x="12423" y="0"/>
                      <a:pt x="122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06;p112">
                <a:extLst>
                  <a:ext uri="{FF2B5EF4-FFF2-40B4-BE49-F238E27FC236}">
                    <a16:creationId xmlns:a16="http://schemas.microsoft.com/office/drawing/2014/main" xmlns="" id="{BD7B28D9-A8F4-F760-AA99-8DF5D65EAC82}"/>
                  </a:ext>
                </a:extLst>
              </p:cNvPr>
              <p:cNvSpPr/>
              <p:nvPr/>
            </p:nvSpPr>
            <p:spPr>
              <a:xfrm>
                <a:off x="2657900" y="3691150"/>
                <a:ext cx="532075" cy="670225"/>
              </a:xfrm>
              <a:custGeom>
                <a:avLst/>
                <a:gdLst/>
                <a:ahLst/>
                <a:cxnLst/>
                <a:rect l="l" t="t" r="r" b="b"/>
                <a:pathLst>
                  <a:path w="21283" h="26809" extrusionOk="0">
                    <a:moveTo>
                      <a:pt x="14271" y="0"/>
                    </a:moveTo>
                    <a:cubicBezTo>
                      <a:pt x="12021" y="0"/>
                      <a:pt x="9852" y="1237"/>
                      <a:pt x="8740" y="3414"/>
                    </a:cubicBezTo>
                    <a:lnTo>
                      <a:pt x="1502" y="17924"/>
                    </a:lnTo>
                    <a:cubicBezTo>
                      <a:pt x="1" y="20960"/>
                      <a:pt x="1201" y="24629"/>
                      <a:pt x="4237" y="26163"/>
                    </a:cubicBezTo>
                    <a:cubicBezTo>
                      <a:pt x="5131" y="26601"/>
                      <a:pt x="6077" y="26809"/>
                      <a:pt x="7005" y="26809"/>
                    </a:cubicBezTo>
                    <a:cubicBezTo>
                      <a:pt x="9263" y="26809"/>
                      <a:pt x="11422" y="25579"/>
                      <a:pt x="12510" y="23428"/>
                    </a:cubicBezTo>
                    <a:lnTo>
                      <a:pt x="19781" y="8918"/>
                    </a:lnTo>
                    <a:cubicBezTo>
                      <a:pt x="21282" y="5849"/>
                      <a:pt x="20015" y="2146"/>
                      <a:pt x="17013" y="645"/>
                    </a:cubicBezTo>
                    <a:cubicBezTo>
                      <a:pt x="16130" y="208"/>
                      <a:pt x="15194" y="0"/>
                      <a:pt x="14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7;p112">
                <a:extLst>
                  <a:ext uri="{FF2B5EF4-FFF2-40B4-BE49-F238E27FC236}">
                    <a16:creationId xmlns:a16="http://schemas.microsoft.com/office/drawing/2014/main" xmlns="" id="{295B3629-68C7-C403-819E-9D14F13CCA60}"/>
                  </a:ext>
                </a:extLst>
              </p:cNvPr>
              <p:cNvSpPr/>
              <p:nvPr/>
            </p:nvSpPr>
            <p:spPr>
              <a:xfrm>
                <a:off x="2696275" y="3690575"/>
                <a:ext cx="318575" cy="445350"/>
              </a:xfrm>
              <a:custGeom>
                <a:avLst/>
                <a:gdLst/>
                <a:ahLst/>
                <a:cxnLst/>
                <a:rect l="l" t="t" r="r" b="b"/>
                <a:pathLst>
                  <a:path w="12743" h="17814" extrusionOk="0">
                    <a:moveTo>
                      <a:pt x="12742" y="1"/>
                    </a:moveTo>
                    <a:cubicBezTo>
                      <a:pt x="10474" y="1"/>
                      <a:pt x="8306" y="1268"/>
                      <a:pt x="7239" y="3370"/>
                    </a:cubicBezTo>
                    <a:lnTo>
                      <a:pt x="0" y="17814"/>
                    </a:lnTo>
                    <a:cubicBezTo>
                      <a:pt x="2268" y="17814"/>
                      <a:pt x="4437" y="16546"/>
                      <a:pt x="5504" y="14445"/>
                    </a:cubicBezTo>
                    <a:lnTo>
                      <a:pt x="127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08;p112">
                <a:extLst>
                  <a:ext uri="{FF2B5EF4-FFF2-40B4-BE49-F238E27FC236}">
                    <a16:creationId xmlns:a16="http://schemas.microsoft.com/office/drawing/2014/main" xmlns="" id="{4515EE5B-9F19-8D75-A01B-F50265833F00}"/>
                  </a:ext>
                </a:extLst>
              </p:cNvPr>
              <p:cNvSpPr/>
              <p:nvPr/>
            </p:nvSpPr>
            <p:spPr>
              <a:xfrm>
                <a:off x="1794775" y="2376000"/>
                <a:ext cx="820625" cy="2364525"/>
              </a:xfrm>
              <a:custGeom>
                <a:avLst/>
                <a:gdLst/>
                <a:ahLst/>
                <a:cxnLst/>
                <a:rect l="l" t="t" r="r" b="b"/>
                <a:pathLst>
                  <a:path w="32825" h="94581" extrusionOk="0">
                    <a:moveTo>
                      <a:pt x="25698" y="0"/>
                    </a:moveTo>
                    <a:cubicBezTo>
                      <a:pt x="22910" y="0"/>
                      <a:pt x="20349" y="1839"/>
                      <a:pt x="19548" y="4683"/>
                    </a:cubicBezTo>
                    <a:lnTo>
                      <a:pt x="1269" y="69396"/>
                    </a:lnTo>
                    <a:lnTo>
                      <a:pt x="1135" y="70030"/>
                    </a:lnTo>
                    <a:cubicBezTo>
                      <a:pt x="1" y="76201"/>
                      <a:pt x="3003" y="94581"/>
                      <a:pt x="3003" y="94581"/>
                    </a:cubicBezTo>
                    <a:lnTo>
                      <a:pt x="13611" y="94581"/>
                    </a:lnTo>
                    <a:lnTo>
                      <a:pt x="13611" y="72832"/>
                    </a:lnTo>
                    <a:lnTo>
                      <a:pt x="31890" y="8119"/>
                    </a:lnTo>
                    <a:cubicBezTo>
                      <a:pt x="32824" y="4750"/>
                      <a:pt x="30823" y="1214"/>
                      <a:pt x="27454" y="246"/>
                    </a:cubicBezTo>
                    <a:cubicBezTo>
                      <a:pt x="26868" y="80"/>
                      <a:pt x="26278" y="0"/>
                      <a:pt x="25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9;p112">
                <a:extLst>
                  <a:ext uri="{FF2B5EF4-FFF2-40B4-BE49-F238E27FC236}">
                    <a16:creationId xmlns:a16="http://schemas.microsoft.com/office/drawing/2014/main" xmlns="" id="{1BC4E5FF-3679-5961-6D59-0A177CA91454}"/>
                  </a:ext>
                </a:extLst>
              </p:cNvPr>
              <p:cNvSpPr/>
              <p:nvPr/>
            </p:nvSpPr>
            <p:spPr>
              <a:xfrm>
                <a:off x="2301825" y="2435250"/>
                <a:ext cx="296900" cy="224625"/>
              </a:xfrm>
              <a:custGeom>
                <a:avLst/>
                <a:gdLst/>
                <a:ahLst/>
                <a:cxnLst/>
                <a:rect l="l" t="t" r="r" b="b"/>
                <a:pathLst>
                  <a:path w="11876" h="8985" extrusionOk="0">
                    <a:moveTo>
                      <a:pt x="3697" y="1"/>
                    </a:moveTo>
                    <a:cubicBezTo>
                      <a:pt x="2298" y="1"/>
                      <a:pt x="970" y="928"/>
                      <a:pt x="534" y="2346"/>
                    </a:cubicBezTo>
                    <a:cubicBezTo>
                      <a:pt x="0" y="4114"/>
                      <a:pt x="1001" y="5982"/>
                      <a:pt x="2735" y="6516"/>
                    </a:cubicBezTo>
                    <a:lnTo>
                      <a:pt x="10641" y="8984"/>
                    </a:lnTo>
                    <a:lnTo>
                      <a:pt x="11542" y="5815"/>
                    </a:lnTo>
                    <a:cubicBezTo>
                      <a:pt x="11875" y="4615"/>
                      <a:pt x="11809" y="3380"/>
                      <a:pt x="11542" y="2280"/>
                    </a:cubicBezTo>
                    <a:lnTo>
                      <a:pt x="4637" y="145"/>
                    </a:lnTo>
                    <a:cubicBezTo>
                      <a:pt x="4326" y="47"/>
                      <a:pt x="4010" y="1"/>
                      <a:pt x="3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0;p112">
                <a:extLst>
                  <a:ext uri="{FF2B5EF4-FFF2-40B4-BE49-F238E27FC236}">
                    <a16:creationId xmlns:a16="http://schemas.microsoft.com/office/drawing/2014/main" xmlns="" id="{7940E40E-5FCB-FDA9-9647-9F43086C1553}"/>
                  </a:ext>
                </a:extLst>
              </p:cNvPr>
              <p:cNvSpPr/>
              <p:nvPr/>
            </p:nvSpPr>
            <p:spPr>
              <a:xfrm>
                <a:off x="2521150" y="3406750"/>
                <a:ext cx="532050" cy="670250"/>
              </a:xfrm>
              <a:custGeom>
                <a:avLst/>
                <a:gdLst/>
                <a:ahLst/>
                <a:cxnLst/>
                <a:rect l="l" t="t" r="r" b="b"/>
                <a:pathLst>
                  <a:path w="21282" h="26810" extrusionOk="0">
                    <a:moveTo>
                      <a:pt x="14266" y="1"/>
                    </a:moveTo>
                    <a:cubicBezTo>
                      <a:pt x="12019" y="1"/>
                      <a:pt x="9860" y="1231"/>
                      <a:pt x="8773" y="3381"/>
                    </a:cubicBezTo>
                    <a:lnTo>
                      <a:pt x="1501" y="17892"/>
                    </a:lnTo>
                    <a:cubicBezTo>
                      <a:pt x="0" y="20961"/>
                      <a:pt x="1234" y="24630"/>
                      <a:pt x="4270" y="26164"/>
                    </a:cubicBezTo>
                    <a:cubicBezTo>
                      <a:pt x="5153" y="26601"/>
                      <a:pt x="6089" y="26809"/>
                      <a:pt x="7011" y="26809"/>
                    </a:cubicBezTo>
                    <a:cubicBezTo>
                      <a:pt x="9259" y="26809"/>
                      <a:pt x="11421" y="25572"/>
                      <a:pt x="12509" y="23396"/>
                    </a:cubicBezTo>
                    <a:lnTo>
                      <a:pt x="19781" y="8885"/>
                    </a:lnTo>
                    <a:cubicBezTo>
                      <a:pt x="21282" y="5850"/>
                      <a:pt x="20081" y="2181"/>
                      <a:pt x="17012" y="646"/>
                    </a:cubicBezTo>
                    <a:cubicBezTo>
                      <a:pt x="16128" y="209"/>
                      <a:pt x="15189" y="1"/>
                      <a:pt x="14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11;p112">
                <a:extLst>
                  <a:ext uri="{FF2B5EF4-FFF2-40B4-BE49-F238E27FC236}">
                    <a16:creationId xmlns:a16="http://schemas.microsoft.com/office/drawing/2014/main" xmlns="" id="{F4DF3CB2-4F8F-3225-C4A6-AAEF9C20CCB0}"/>
                  </a:ext>
                </a:extLst>
              </p:cNvPr>
              <p:cNvSpPr/>
              <p:nvPr/>
            </p:nvSpPr>
            <p:spPr>
              <a:xfrm>
                <a:off x="2621200" y="3424550"/>
                <a:ext cx="196000" cy="306075"/>
              </a:xfrm>
              <a:custGeom>
                <a:avLst/>
                <a:gdLst/>
                <a:ahLst/>
                <a:cxnLst/>
                <a:rect l="l" t="t" r="r" b="b"/>
                <a:pathLst>
                  <a:path w="7840" h="12243" extrusionOk="0">
                    <a:moveTo>
                      <a:pt x="7406" y="1"/>
                    </a:moveTo>
                    <a:lnTo>
                      <a:pt x="7406" y="1"/>
                    </a:lnTo>
                    <a:cubicBezTo>
                      <a:pt x="6305" y="601"/>
                      <a:pt x="5371" y="1502"/>
                      <a:pt x="4771" y="2669"/>
                    </a:cubicBezTo>
                    <a:lnTo>
                      <a:pt x="1" y="12243"/>
                    </a:lnTo>
                    <a:cubicBezTo>
                      <a:pt x="7840" y="8273"/>
                      <a:pt x="7406" y="101"/>
                      <a:pt x="7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12;p112">
                <a:extLst>
                  <a:ext uri="{FF2B5EF4-FFF2-40B4-BE49-F238E27FC236}">
                    <a16:creationId xmlns:a16="http://schemas.microsoft.com/office/drawing/2014/main" xmlns="" id="{2490F62D-97CD-59AD-39A7-FEE19492085F}"/>
                  </a:ext>
                </a:extLst>
              </p:cNvPr>
              <p:cNvSpPr/>
              <p:nvPr/>
            </p:nvSpPr>
            <p:spPr>
              <a:xfrm>
                <a:off x="2585350" y="3772275"/>
                <a:ext cx="289400" cy="252750"/>
              </a:xfrm>
              <a:custGeom>
                <a:avLst/>
                <a:gdLst/>
                <a:ahLst/>
                <a:cxnLst/>
                <a:rect l="l" t="t" r="r" b="b"/>
                <a:pathLst>
                  <a:path w="11576" h="10110" extrusionOk="0">
                    <a:moveTo>
                      <a:pt x="5775" y="1"/>
                    </a:moveTo>
                    <a:cubicBezTo>
                      <a:pt x="4366" y="1"/>
                      <a:pt x="2201" y="1030"/>
                      <a:pt x="1" y="6040"/>
                    </a:cubicBezTo>
                    <a:cubicBezTo>
                      <a:pt x="1" y="6040"/>
                      <a:pt x="3737" y="6340"/>
                      <a:pt x="5671" y="10109"/>
                    </a:cubicBezTo>
                    <a:cubicBezTo>
                      <a:pt x="5671" y="10109"/>
                      <a:pt x="11575" y="3705"/>
                      <a:pt x="7372" y="502"/>
                    </a:cubicBezTo>
                    <a:cubicBezTo>
                      <a:pt x="7372" y="502"/>
                      <a:pt x="6758" y="1"/>
                      <a:pt x="5775"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13;p112">
                <a:extLst>
                  <a:ext uri="{FF2B5EF4-FFF2-40B4-BE49-F238E27FC236}">
                    <a16:creationId xmlns:a16="http://schemas.microsoft.com/office/drawing/2014/main" xmlns="" id="{56CAEA77-48D4-0324-533C-D27A27934E04}"/>
                  </a:ext>
                </a:extLst>
              </p:cNvPr>
              <p:cNvSpPr/>
              <p:nvPr/>
            </p:nvSpPr>
            <p:spPr>
              <a:xfrm>
                <a:off x="2743800" y="4034150"/>
                <a:ext cx="280225" cy="245225"/>
              </a:xfrm>
              <a:custGeom>
                <a:avLst/>
                <a:gdLst/>
                <a:ahLst/>
                <a:cxnLst/>
                <a:rect l="l" t="t" r="r" b="b"/>
                <a:pathLst>
                  <a:path w="11209" h="9809" extrusionOk="0">
                    <a:moveTo>
                      <a:pt x="5612" y="1"/>
                    </a:moveTo>
                    <a:cubicBezTo>
                      <a:pt x="4247" y="1"/>
                      <a:pt x="2152" y="1020"/>
                      <a:pt x="0" y="5872"/>
                    </a:cubicBezTo>
                    <a:cubicBezTo>
                      <a:pt x="0" y="5872"/>
                      <a:pt x="3603" y="6139"/>
                      <a:pt x="5471" y="9808"/>
                    </a:cubicBezTo>
                    <a:cubicBezTo>
                      <a:pt x="5471" y="9808"/>
                      <a:pt x="11208" y="3604"/>
                      <a:pt x="7172" y="535"/>
                    </a:cubicBezTo>
                    <a:cubicBezTo>
                      <a:pt x="7172" y="507"/>
                      <a:pt x="6573" y="1"/>
                      <a:pt x="5612"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14;p112">
                <a:extLst>
                  <a:ext uri="{FF2B5EF4-FFF2-40B4-BE49-F238E27FC236}">
                    <a16:creationId xmlns:a16="http://schemas.microsoft.com/office/drawing/2014/main" xmlns="" id="{783F808A-4CB4-B98A-0884-A3EA48B48D36}"/>
                  </a:ext>
                </a:extLst>
              </p:cNvPr>
              <p:cNvSpPr/>
              <p:nvPr/>
            </p:nvSpPr>
            <p:spPr>
              <a:xfrm>
                <a:off x="1869000" y="3194475"/>
                <a:ext cx="1062450" cy="2254900"/>
              </a:xfrm>
              <a:custGeom>
                <a:avLst/>
                <a:gdLst/>
                <a:ahLst/>
                <a:cxnLst/>
                <a:rect l="l" t="t" r="r" b="b"/>
                <a:pathLst>
                  <a:path w="42498" h="90196" extrusionOk="0">
                    <a:moveTo>
                      <a:pt x="35012" y="1"/>
                    </a:moveTo>
                    <a:cubicBezTo>
                      <a:pt x="33985" y="1"/>
                      <a:pt x="33033" y="521"/>
                      <a:pt x="32591" y="798"/>
                    </a:cubicBezTo>
                    <a:lnTo>
                      <a:pt x="15645" y="12273"/>
                    </a:lnTo>
                    <a:lnTo>
                      <a:pt x="6339" y="29051"/>
                    </a:lnTo>
                    <a:lnTo>
                      <a:pt x="1" y="61842"/>
                    </a:lnTo>
                    <a:lnTo>
                      <a:pt x="1" y="89028"/>
                    </a:lnTo>
                    <a:lnTo>
                      <a:pt x="601" y="90195"/>
                    </a:lnTo>
                    <a:lnTo>
                      <a:pt x="33191" y="90195"/>
                    </a:lnTo>
                    <a:cubicBezTo>
                      <a:pt x="35826" y="81055"/>
                      <a:pt x="35926" y="61975"/>
                      <a:pt x="23918" y="44396"/>
                    </a:cubicBezTo>
                    <a:lnTo>
                      <a:pt x="23417" y="30119"/>
                    </a:lnTo>
                    <a:lnTo>
                      <a:pt x="29522" y="19845"/>
                    </a:lnTo>
                    <a:cubicBezTo>
                      <a:pt x="29522" y="19845"/>
                      <a:pt x="42498" y="9437"/>
                      <a:pt x="37427" y="1432"/>
                    </a:cubicBezTo>
                    <a:cubicBezTo>
                      <a:pt x="36726" y="342"/>
                      <a:pt x="35844" y="1"/>
                      <a:pt x="35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15;p112">
                <a:extLst>
                  <a:ext uri="{FF2B5EF4-FFF2-40B4-BE49-F238E27FC236}">
                    <a16:creationId xmlns:a16="http://schemas.microsoft.com/office/drawing/2014/main" xmlns="" id="{D7A79CE4-5289-DA40-0097-50D63E6F4B94}"/>
                  </a:ext>
                </a:extLst>
              </p:cNvPr>
              <p:cNvSpPr/>
              <p:nvPr/>
            </p:nvSpPr>
            <p:spPr>
              <a:xfrm>
                <a:off x="2973125" y="4231900"/>
                <a:ext cx="187650" cy="163375"/>
              </a:xfrm>
              <a:custGeom>
                <a:avLst/>
                <a:gdLst/>
                <a:ahLst/>
                <a:cxnLst/>
                <a:rect l="l" t="t" r="r" b="b"/>
                <a:pathLst>
                  <a:path w="7506" h="6535" extrusionOk="0">
                    <a:moveTo>
                      <a:pt x="3710" y="1"/>
                    </a:moveTo>
                    <a:cubicBezTo>
                      <a:pt x="2798" y="1"/>
                      <a:pt x="1411" y="668"/>
                      <a:pt x="1" y="3899"/>
                    </a:cubicBezTo>
                    <a:cubicBezTo>
                      <a:pt x="1" y="3899"/>
                      <a:pt x="2402" y="4066"/>
                      <a:pt x="3670" y="6535"/>
                    </a:cubicBezTo>
                    <a:cubicBezTo>
                      <a:pt x="3670" y="6535"/>
                      <a:pt x="7506" y="2365"/>
                      <a:pt x="4771" y="330"/>
                    </a:cubicBezTo>
                    <a:cubicBezTo>
                      <a:pt x="4757" y="330"/>
                      <a:pt x="4351" y="1"/>
                      <a:pt x="3710"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16;p112">
                <a:extLst>
                  <a:ext uri="{FF2B5EF4-FFF2-40B4-BE49-F238E27FC236}">
                    <a16:creationId xmlns:a16="http://schemas.microsoft.com/office/drawing/2014/main" xmlns="" id="{51890A27-65EB-3FF3-53EE-687B323EA17A}"/>
                  </a:ext>
                </a:extLst>
              </p:cNvPr>
              <p:cNvSpPr/>
              <p:nvPr/>
            </p:nvSpPr>
            <p:spPr>
              <a:xfrm>
                <a:off x="2497800" y="3195300"/>
                <a:ext cx="321900" cy="187200"/>
              </a:xfrm>
              <a:custGeom>
                <a:avLst/>
                <a:gdLst/>
                <a:ahLst/>
                <a:cxnLst/>
                <a:rect l="l" t="t" r="r" b="b"/>
                <a:pathLst>
                  <a:path w="12876" h="7488" extrusionOk="0">
                    <a:moveTo>
                      <a:pt x="9860" y="1"/>
                    </a:moveTo>
                    <a:cubicBezTo>
                      <a:pt x="8833" y="1"/>
                      <a:pt x="7881" y="522"/>
                      <a:pt x="7439" y="798"/>
                    </a:cubicBezTo>
                    <a:lnTo>
                      <a:pt x="0" y="5835"/>
                    </a:lnTo>
                    <a:cubicBezTo>
                      <a:pt x="762" y="6515"/>
                      <a:pt x="2199" y="7488"/>
                      <a:pt x="4113" y="7488"/>
                    </a:cubicBezTo>
                    <a:cubicBezTo>
                      <a:pt x="5299" y="7488"/>
                      <a:pt x="6667" y="7115"/>
                      <a:pt x="8173" y="6069"/>
                    </a:cubicBezTo>
                    <a:lnTo>
                      <a:pt x="12876" y="2600"/>
                    </a:lnTo>
                    <a:cubicBezTo>
                      <a:pt x="12742" y="2133"/>
                      <a:pt x="12542" y="1766"/>
                      <a:pt x="12275" y="1432"/>
                    </a:cubicBezTo>
                    <a:cubicBezTo>
                      <a:pt x="11574" y="342"/>
                      <a:pt x="10692" y="1"/>
                      <a:pt x="9860" y="1"/>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7;p112">
                <a:extLst>
                  <a:ext uri="{FF2B5EF4-FFF2-40B4-BE49-F238E27FC236}">
                    <a16:creationId xmlns:a16="http://schemas.microsoft.com/office/drawing/2014/main" xmlns="" id="{EC2AB0B9-517E-4AFF-27D5-A185D30D587F}"/>
                  </a:ext>
                </a:extLst>
              </p:cNvPr>
              <p:cNvSpPr/>
              <p:nvPr/>
            </p:nvSpPr>
            <p:spPr>
              <a:xfrm>
                <a:off x="4826125" y="4477825"/>
                <a:ext cx="307725" cy="418650"/>
              </a:xfrm>
              <a:custGeom>
                <a:avLst/>
                <a:gdLst/>
                <a:ahLst/>
                <a:cxnLst/>
                <a:rect l="l" t="t" r="r" b="b"/>
                <a:pathLst>
                  <a:path w="12309" h="16746" extrusionOk="0">
                    <a:moveTo>
                      <a:pt x="0" y="0"/>
                    </a:moveTo>
                    <a:lnTo>
                      <a:pt x="0" y="0"/>
                    </a:lnTo>
                    <a:cubicBezTo>
                      <a:pt x="1368" y="11708"/>
                      <a:pt x="12309" y="16745"/>
                      <a:pt x="12309" y="16745"/>
                    </a:cubicBezTo>
                    <a:lnTo>
                      <a:pt x="0" y="0"/>
                    </a:lnTo>
                    <a:close/>
                  </a:path>
                </a:pathLst>
              </a:custGeom>
              <a:solidFill>
                <a:srgbClr val="EEB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18;p112">
                <a:extLst>
                  <a:ext uri="{FF2B5EF4-FFF2-40B4-BE49-F238E27FC236}">
                    <a16:creationId xmlns:a16="http://schemas.microsoft.com/office/drawing/2014/main" xmlns="" id="{2F40A68F-77F5-94CA-CA22-703E66C897C4}"/>
                  </a:ext>
                </a:extLst>
              </p:cNvPr>
              <p:cNvSpPr/>
              <p:nvPr/>
            </p:nvSpPr>
            <p:spPr>
              <a:xfrm>
                <a:off x="3808725" y="2229450"/>
                <a:ext cx="2290000" cy="3224075"/>
              </a:xfrm>
              <a:custGeom>
                <a:avLst/>
                <a:gdLst/>
                <a:ahLst/>
                <a:cxnLst/>
                <a:rect l="l" t="t" r="r" b="b"/>
                <a:pathLst>
                  <a:path w="91600" h="128963" extrusionOk="0">
                    <a:moveTo>
                      <a:pt x="6435" y="0"/>
                    </a:moveTo>
                    <a:cubicBezTo>
                      <a:pt x="3079" y="0"/>
                      <a:pt x="792" y="1819"/>
                      <a:pt x="434" y="4841"/>
                    </a:cubicBezTo>
                    <a:cubicBezTo>
                      <a:pt x="0" y="7910"/>
                      <a:pt x="2169" y="10745"/>
                      <a:pt x="5271" y="11112"/>
                    </a:cubicBezTo>
                    <a:lnTo>
                      <a:pt x="18680" y="12746"/>
                    </a:lnTo>
                    <a:cubicBezTo>
                      <a:pt x="18680" y="12746"/>
                      <a:pt x="24318" y="15682"/>
                      <a:pt x="32324" y="17116"/>
                    </a:cubicBezTo>
                    <a:cubicBezTo>
                      <a:pt x="32324" y="17116"/>
                      <a:pt x="38795" y="26223"/>
                      <a:pt x="44032" y="28358"/>
                    </a:cubicBezTo>
                    <a:cubicBezTo>
                      <a:pt x="44032" y="28358"/>
                      <a:pt x="44899" y="34696"/>
                      <a:pt x="47468" y="39265"/>
                    </a:cubicBezTo>
                    <a:cubicBezTo>
                      <a:pt x="47468" y="39265"/>
                      <a:pt x="44891" y="43552"/>
                      <a:pt x="38183" y="43552"/>
                    </a:cubicBezTo>
                    <a:cubicBezTo>
                      <a:pt x="36996" y="43552"/>
                      <a:pt x="35679" y="43418"/>
                      <a:pt x="34225" y="43102"/>
                    </a:cubicBezTo>
                    <a:lnTo>
                      <a:pt x="24952" y="56411"/>
                    </a:lnTo>
                    <a:cubicBezTo>
                      <a:pt x="27487" y="79061"/>
                      <a:pt x="40696" y="89968"/>
                      <a:pt x="40696" y="89968"/>
                    </a:cubicBezTo>
                    <a:cubicBezTo>
                      <a:pt x="42064" y="101643"/>
                      <a:pt x="53005" y="106747"/>
                      <a:pt x="53005" y="106747"/>
                    </a:cubicBezTo>
                    <a:lnTo>
                      <a:pt x="72686" y="128963"/>
                    </a:lnTo>
                    <a:lnTo>
                      <a:pt x="91599" y="128963"/>
                    </a:lnTo>
                    <a:lnTo>
                      <a:pt x="91599" y="103812"/>
                    </a:lnTo>
                    <a:cubicBezTo>
                      <a:pt x="81058" y="95439"/>
                      <a:pt x="76388" y="83564"/>
                      <a:pt x="76388" y="83564"/>
                    </a:cubicBezTo>
                    <a:cubicBezTo>
                      <a:pt x="73086" y="72823"/>
                      <a:pt x="70017" y="43569"/>
                      <a:pt x="70017" y="43569"/>
                    </a:cubicBezTo>
                    <a:cubicBezTo>
                      <a:pt x="69684" y="30092"/>
                      <a:pt x="63546" y="26590"/>
                      <a:pt x="63546" y="26590"/>
                    </a:cubicBezTo>
                    <a:lnTo>
                      <a:pt x="39562" y="4741"/>
                    </a:lnTo>
                    <a:lnTo>
                      <a:pt x="20048" y="2005"/>
                    </a:lnTo>
                    <a:lnTo>
                      <a:pt x="6705" y="4"/>
                    </a:lnTo>
                    <a:cubicBezTo>
                      <a:pt x="6614" y="1"/>
                      <a:pt x="6524" y="0"/>
                      <a:pt x="6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9;p112">
                <a:extLst>
                  <a:ext uri="{FF2B5EF4-FFF2-40B4-BE49-F238E27FC236}">
                    <a16:creationId xmlns:a16="http://schemas.microsoft.com/office/drawing/2014/main" xmlns="" id="{1520D867-DBF0-7032-6D8D-EAA29E8EF63F}"/>
                  </a:ext>
                </a:extLst>
              </p:cNvPr>
              <p:cNvSpPr/>
              <p:nvPr/>
            </p:nvSpPr>
            <p:spPr>
              <a:xfrm>
                <a:off x="2903075" y="2256575"/>
                <a:ext cx="1732100" cy="1189225"/>
              </a:xfrm>
              <a:custGeom>
                <a:avLst/>
                <a:gdLst/>
                <a:ahLst/>
                <a:cxnLst/>
                <a:rect l="l" t="t" r="r" b="b"/>
                <a:pathLst>
                  <a:path w="69284" h="47569" extrusionOk="0">
                    <a:moveTo>
                      <a:pt x="18199" y="0"/>
                    </a:moveTo>
                    <a:cubicBezTo>
                      <a:pt x="12571" y="0"/>
                      <a:pt x="7336" y="3625"/>
                      <a:pt x="5571" y="9326"/>
                    </a:cubicBezTo>
                    <a:lnTo>
                      <a:pt x="2135" y="20534"/>
                    </a:lnTo>
                    <a:cubicBezTo>
                      <a:pt x="1" y="27506"/>
                      <a:pt x="3870" y="34878"/>
                      <a:pt x="10875" y="37046"/>
                    </a:cubicBezTo>
                    <a:lnTo>
                      <a:pt x="42398" y="46720"/>
                    </a:lnTo>
                    <a:cubicBezTo>
                      <a:pt x="44259" y="47295"/>
                      <a:pt x="46142" y="47569"/>
                      <a:pt x="47994" y="47569"/>
                    </a:cubicBezTo>
                    <a:cubicBezTo>
                      <a:pt x="56135" y="47569"/>
                      <a:pt x="63687" y="42284"/>
                      <a:pt x="66215" y="34078"/>
                    </a:cubicBezTo>
                    <a:cubicBezTo>
                      <a:pt x="69283" y="24037"/>
                      <a:pt x="63679" y="13363"/>
                      <a:pt x="53572" y="10260"/>
                    </a:cubicBezTo>
                    <a:lnTo>
                      <a:pt x="22083" y="587"/>
                    </a:lnTo>
                    <a:cubicBezTo>
                      <a:pt x="20792" y="190"/>
                      <a:pt x="19485" y="0"/>
                      <a:pt x="18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20;p112">
                <a:extLst>
                  <a:ext uri="{FF2B5EF4-FFF2-40B4-BE49-F238E27FC236}">
                    <a16:creationId xmlns:a16="http://schemas.microsoft.com/office/drawing/2014/main" xmlns="" id="{8C6901D2-4710-6554-98BE-47202051A38B}"/>
                  </a:ext>
                </a:extLst>
              </p:cNvPr>
              <p:cNvSpPr/>
              <p:nvPr/>
            </p:nvSpPr>
            <p:spPr>
              <a:xfrm>
                <a:off x="3611075" y="2523175"/>
                <a:ext cx="691350" cy="801700"/>
              </a:xfrm>
              <a:custGeom>
                <a:avLst/>
                <a:gdLst/>
                <a:ahLst/>
                <a:cxnLst/>
                <a:rect l="l" t="t" r="r" b="b"/>
                <a:pathLst>
                  <a:path w="27654" h="32068" extrusionOk="0">
                    <a:moveTo>
                      <a:pt x="9892" y="1"/>
                    </a:moveTo>
                    <a:cubicBezTo>
                      <a:pt x="8677" y="1"/>
                      <a:pt x="7545" y="779"/>
                      <a:pt x="7139" y="1998"/>
                    </a:cubicBezTo>
                    <a:lnTo>
                      <a:pt x="5738" y="6601"/>
                    </a:lnTo>
                    <a:cubicBezTo>
                      <a:pt x="5271" y="8103"/>
                      <a:pt x="3737" y="9837"/>
                      <a:pt x="2336" y="10504"/>
                    </a:cubicBezTo>
                    <a:cubicBezTo>
                      <a:pt x="901" y="11171"/>
                      <a:pt x="401" y="12806"/>
                      <a:pt x="1202" y="14174"/>
                    </a:cubicBezTo>
                    <a:cubicBezTo>
                      <a:pt x="2002" y="15508"/>
                      <a:pt x="2269" y="17843"/>
                      <a:pt x="1835" y="19344"/>
                    </a:cubicBezTo>
                    <a:lnTo>
                      <a:pt x="434" y="23847"/>
                    </a:lnTo>
                    <a:cubicBezTo>
                      <a:pt x="1" y="25348"/>
                      <a:pt x="835" y="26949"/>
                      <a:pt x="2336" y="27450"/>
                    </a:cubicBezTo>
                    <a:lnTo>
                      <a:pt x="16913" y="31953"/>
                    </a:lnTo>
                    <a:cubicBezTo>
                      <a:pt x="17181" y="32030"/>
                      <a:pt x="17452" y="32067"/>
                      <a:pt x="17720" y="32067"/>
                    </a:cubicBezTo>
                    <a:cubicBezTo>
                      <a:pt x="18951" y="32067"/>
                      <a:pt x="20104" y="31285"/>
                      <a:pt x="20515" y="30052"/>
                    </a:cubicBezTo>
                    <a:lnTo>
                      <a:pt x="21883" y="25482"/>
                    </a:lnTo>
                    <a:cubicBezTo>
                      <a:pt x="22350" y="23981"/>
                      <a:pt x="22951" y="21946"/>
                      <a:pt x="23284" y="20945"/>
                    </a:cubicBezTo>
                    <a:cubicBezTo>
                      <a:pt x="23584" y="19944"/>
                      <a:pt x="24118" y="18310"/>
                      <a:pt x="24418" y="17276"/>
                    </a:cubicBezTo>
                    <a:cubicBezTo>
                      <a:pt x="24718" y="16275"/>
                      <a:pt x="25386" y="14207"/>
                      <a:pt x="25819" y="12706"/>
                    </a:cubicBezTo>
                    <a:lnTo>
                      <a:pt x="27220" y="8203"/>
                    </a:lnTo>
                    <a:cubicBezTo>
                      <a:pt x="27654" y="6702"/>
                      <a:pt x="26820" y="5134"/>
                      <a:pt x="25319" y="4633"/>
                    </a:cubicBezTo>
                    <a:lnTo>
                      <a:pt x="10742" y="130"/>
                    </a:lnTo>
                    <a:cubicBezTo>
                      <a:pt x="10459" y="42"/>
                      <a:pt x="10174" y="1"/>
                      <a:pt x="9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21;p112">
                <a:extLst>
                  <a:ext uri="{FF2B5EF4-FFF2-40B4-BE49-F238E27FC236}">
                    <a16:creationId xmlns:a16="http://schemas.microsoft.com/office/drawing/2014/main" xmlns="" id="{3D95FCFB-7C30-2AAA-7597-68E001D48017}"/>
                  </a:ext>
                </a:extLst>
              </p:cNvPr>
              <p:cNvSpPr/>
              <p:nvPr/>
            </p:nvSpPr>
            <p:spPr>
              <a:xfrm>
                <a:off x="3390100" y="2417975"/>
                <a:ext cx="308575" cy="286050"/>
              </a:xfrm>
              <a:custGeom>
                <a:avLst/>
                <a:gdLst/>
                <a:ahLst/>
                <a:cxnLst/>
                <a:rect l="l" t="t" r="r" b="b"/>
                <a:pathLst>
                  <a:path w="12343" h="11442" extrusionOk="0">
                    <a:moveTo>
                      <a:pt x="4780" y="1"/>
                    </a:moveTo>
                    <a:cubicBezTo>
                      <a:pt x="3357" y="1"/>
                      <a:pt x="2066" y="889"/>
                      <a:pt x="1601" y="2337"/>
                    </a:cubicBezTo>
                    <a:lnTo>
                      <a:pt x="501" y="5973"/>
                    </a:lnTo>
                    <a:cubicBezTo>
                      <a:pt x="0" y="7707"/>
                      <a:pt x="934" y="9542"/>
                      <a:pt x="2702" y="10076"/>
                    </a:cubicBezTo>
                    <a:lnTo>
                      <a:pt x="6572" y="11310"/>
                    </a:lnTo>
                    <a:cubicBezTo>
                      <a:pt x="6886" y="11399"/>
                      <a:pt x="7202" y="11441"/>
                      <a:pt x="7512" y="11441"/>
                    </a:cubicBezTo>
                    <a:cubicBezTo>
                      <a:pt x="8950" y="11441"/>
                      <a:pt x="10269" y="10529"/>
                      <a:pt x="10708" y="9075"/>
                    </a:cubicBezTo>
                    <a:lnTo>
                      <a:pt x="11842" y="5472"/>
                    </a:lnTo>
                    <a:cubicBezTo>
                      <a:pt x="12342" y="3704"/>
                      <a:pt x="11375" y="1870"/>
                      <a:pt x="9607" y="1336"/>
                    </a:cubicBezTo>
                    <a:lnTo>
                      <a:pt x="5738" y="135"/>
                    </a:lnTo>
                    <a:cubicBezTo>
                      <a:pt x="5417" y="44"/>
                      <a:pt x="5095" y="1"/>
                      <a:pt x="4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22;p112">
                <a:extLst>
                  <a:ext uri="{FF2B5EF4-FFF2-40B4-BE49-F238E27FC236}">
                    <a16:creationId xmlns:a16="http://schemas.microsoft.com/office/drawing/2014/main" xmlns="" id="{07F8DE39-427F-EAFF-0D4C-6ED0A1657B2C}"/>
                  </a:ext>
                </a:extLst>
              </p:cNvPr>
              <p:cNvSpPr/>
              <p:nvPr/>
            </p:nvSpPr>
            <p:spPr>
              <a:xfrm>
                <a:off x="3257500" y="2849200"/>
                <a:ext cx="309400" cy="285975"/>
              </a:xfrm>
              <a:custGeom>
                <a:avLst/>
                <a:gdLst/>
                <a:ahLst/>
                <a:cxnLst/>
                <a:rect l="l" t="t" r="r" b="b"/>
                <a:pathLst>
                  <a:path w="12376" h="11439" extrusionOk="0">
                    <a:moveTo>
                      <a:pt x="4862" y="0"/>
                    </a:moveTo>
                    <a:cubicBezTo>
                      <a:pt x="3425" y="0"/>
                      <a:pt x="2107" y="908"/>
                      <a:pt x="1668" y="2333"/>
                    </a:cubicBezTo>
                    <a:lnTo>
                      <a:pt x="534" y="5969"/>
                    </a:lnTo>
                    <a:cubicBezTo>
                      <a:pt x="0" y="7737"/>
                      <a:pt x="968" y="9539"/>
                      <a:pt x="2702" y="10106"/>
                    </a:cubicBezTo>
                    <a:lnTo>
                      <a:pt x="6638" y="11307"/>
                    </a:lnTo>
                    <a:cubicBezTo>
                      <a:pt x="6947" y="11396"/>
                      <a:pt x="7259" y="11438"/>
                      <a:pt x="7566" y="11438"/>
                    </a:cubicBezTo>
                    <a:cubicBezTo>
                      <a:pt x="8985" y="11438"/>
                      <a:pt x="10303" y="10531"/>
                      <a:pt x="10741" y="9105"/>
                    </a:cubicBezTo>
                    <a:lnTo>
                      <a:pt x="11876" y="5469"/>
                    </a:lnTo>
                    <a:cubicBezTo>
                      <a:pt x="12376" y="3734"/>
                      <a:pt x="11409" y="1900"/>
                      <a:pt x="9674" y="1333"/>
                    </a:cubicBezTo>
                    <a:lnTo>
                      <a:pt x="5805" y="132"/>
                    </a:lnTo>
                    <a:cubicBezTo>
                      <a:pt x="5490" y="43"/>
                      <a:pt x="5173" y="0"/>
                      <a:pt x="4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23;p112">
                <a:extLst>
                  <a:ext uri="{FF2B5EF4-FFF2-40B4-BE49-F238E27FC236}">
                    <a16:creationId xmlns:a16="http://schemas.microsoft.com/office/drawing/2014/main" xmlns="" id="{1B7D1E14-E4C9-3507-03BF-0E4382206DB9}"/>
                  </a:ext>
                </a:extLst>
              </p:cNvPr>
              <p:cNvSpPr/>
              <p:nvPr/>
            </p:nvSpPr>
            <p:spPr>
              <a:xfrm>
                <a:off x="2946450" y="2295750"/>
                <a:ext cx="1646200" cy="1109825"/>
              </a:xfrm>
              <a:custGeom>
                <a:avLst/>
                <a:gdLst/>
                <a:ahLst/>
                <a:cxnLst/>
                <a:rect l="l" t="t" r="r" b="b"/>
                <a:pathLst>
                  <a:path w="65848" h="44393" extrusionOk="0">
                    <a:moveTo>
                      <a:pt x="16440" y="1044"/>
                    </a:moveTo>
                    <a:cubicBezTo>
                      <a:pt x="17478" y="1044"/>
                      <a:pt x="18535" y="1198"/>
                      <a:pt x="19581" y="1522"/>
                    </a:cubicBezTo>
                    <a:lnTo>
                      <a:pt x="51103" y="11195"/>
                    </a:lnTo>
                    <a:cubicBezTo>
                      <a:pt x="59776" y="13864"/>
                      <a:pt x="64646" y="23070"/>
                      <a:pt x="61978" y="31743"/>
                    </a:cubicBezTo>
                    <a:cubicBezTo>
                      <a:pt x="59804" y="38807"/>
                      <a:pt x="53294" y="43348"/>
                      <a:pt x="46267" y="43348"/>
                    </a:cubicBezTo>
                    <a:cubicBezTo>
                      <a:pt x="44666" y="43348"/>
                      <a:pt x="43039" y="43113"/>
                      <a:pt x="41430" y="42618"/>
                    </a:cubicBezTo>
                    <a:lnTo>
                      <a:pt x="9907" y="32944"/>
                    </a:lnTo>
                    <a:cubicBezTo>
                      <a:pt x="4303" y="31243"/>
                      <a:pt x="1168" y="25305"/>
                      <a:pt x="2902" y="19735"/>
                    </a:cubicBezTo>
                    <a:lnTo>
                      <a:pt x="6338" y="8527"/>
                    </a:lnTo>
                    <a:cubicBezTo>
                      <a:pt x="7749" y="3969"/>
                      <a:pt x="11918" y="1044"/>
                      <a:pt x="16440" y="1044"/>
                    </a:cubicBezTo>
                    <a:close/>
                    <a:moveTo>
                      <a:pt x="16486" y="0"/>
                    </a:moveTo>
                    <a:cubicBezTo>
                      <a:pt x="11508" y="0"/>
                      <a:pt x="6886" y="3228"/>
                      <a:pt x="5337" y="8226"/>
                    </a:cubicBezTo>
                    <a:lnTo>
                      <a:pt x="1902" y="19434"/>
                    </a:lnTo>
                    <a:cubicBezTo>
                      <a:pt x="0" y="25572"/>
                      <a:pt x="3469" y="32077"/>
                      <a:pt x="9640" y="33945"/>
                    </a:cubicBezTo>
                    <a:lnTo>
                      <a:pt x="41163" y="43618"/>
                    </a:lnTo>
                    <a:cubicBezTo>
                      <a:pt x="42866" y="44143"/>
                      <a:pt x="44589" y="44392"/>
                      <a:pt x="46284" y="44392"/>
                    </a:cubicBezTo>
                    <a:cubicBezTo>
                      <a:pt x="53758" y="44392"/>
                      <a:pt x="60701" y="39548"/>
                      <a:pt x="63012" y="32044"/>
                    </a:cubicBezTo>
                    <a:cubicBezTo>
                      <a:pt x="65847" y="22804"/>
                      <a:pt x="60643" y="13030"/>
                      <a:pt x="51437" y="10195"/>
                    </a:cubicBezTo>
                    <a:lnTo>
                      <a:pt x="19914" y="521"/>
                    </a:lnTo>
                    <a:cubicBezTo>
                      <a:pt x="18775" y="168"/>
                      <a:pt x="17621" y="0"/>
                      <a:pt x="16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24;p112">
                <a:extLst>
                  <a:ext uri="{FF2B5EF4-FFF2-40B4-BE49-F238E27FC236}">
                    <a16:creationId xmlns:a16="http://schemas.microsoft.com/office/drawing/2014/main" xmlns="" id="{613CE8B5-E3DD-FB81-8ED8-FC4A4AA0E910}"/>
                  </a:ext>
                </a:extLst>
              </p:cNvPr>
              <p:cNvSpPr/>
              <p:nvPr/>
            </p:nvSpPr>
            <p:spPr>
              <a:xfrm>
                <a:off x="2949775" y="2461375"/>
                <a:ext cx="211000" cy="345275"/>
              </a:xfrm>
              <a:custGeom>
                <a:avLst/>
                <a:gdLst/>
                <a:ahLst/>
                <a:cxnLst/>
                <a:rect l="l" t="t" r="r" b="b"/>
                <a:pathLst>
                  <a:path w="8440" h="13811" extrusionOk="0">
                    <a:moveTo>
                      <a:pt x="4037" y="0"/>
                    </a:moveTo>
                    <a:cubicBezTo>
                      <a:pt x="3970" y="234"/>
                      <a:pt x="3937" y="434"/>
                      <a:pt x="3837" y="634"/>
                    </a:cubicBezTo>
                    <a:lnTo>
                      <a:pt x="368" y="11842"/>
                    </a:lnTo>
                    <a:cubicBezTo>
                      <a:pt x="201" y="12409"/>
                      <a:pt x="101" y="12943"/>
                      <a:pt x="1" y="13477"/>
                    </a:cubicBezTo>
                    <a:lnTo>
                      <a:pt x="4971" y="13810"/>
                    </a:lnTo>
                    <a:lnTo>
                      <a:pt x="8440" y="2602"/>
                    </a:lnTo>
                    <a:lnTo>
                      <a:pt x="40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5;p112">
                <a:extLst>
                  <a:ext uri="{FF2B5EF4-FFF2-40B4-BE49-F238E27FC236}">
                    <a16:creationId xmlns:a16="http://schemas.microsoft.com/office/drawing/2014/main" xmlns="" id="{490546E9-7500-D3B2-5CB1-D42B0F2181E1}"/>
                  </a:ext>
                </a:extLst>
              </p:cNvPr>
              <p:cNvSpPr/>
              <p:nvPr/>
            </p:nvSpPr>
            <p:spPr>
              <a:xfrm>
                <a:off x="2331825" y="2370225"/>
                <a:ext cx="809775" cy="376375"/>
              </a:xfrm>
              <a:custGeom>
                <a:avLst/>
                <a:gdLst/>
                <a:ahLst/>
                <a:cxnLst/>
                <a:rect l="l" t="t" r="r" b="b"/>
                <a:pathLst>
                  <a:path w="32391" h="15055" extrusionOk="0">
                    <a:moveTo>
                      <a:pt x="3737" y="0"/>
                    </a:moveTo>
                    <a:cubicBezTo>
                      <a:pt x="2300" y="0"/>
                      <a:pt x="971" y="933"/>
                      <a:pt x="535" y="2379"/>
                    </a:cubicBezTo>
                    <a:cubicBezTo>
                      <a:pt x="1" y="4113"/>
                      <a:pt x="1002" y="5981"/>
                      <a:pt x="2736" y="6548"/>
                    </a:cubicBezTo>
                    <a:lnTo>
                      <a:pt x="30423" y="15054"/>
                    </a:lnTo>
                    <a:lnTo>
                      <a:pt x="32391" y="8650"/>
                    </a:lnTo>
                    <a:lnTo>
                      <a:pt x="4704" y="144"/>
                    </a:lnTo>
                    <a:cubicBezTo>
                      <a:pt x="4382" y="47"/>
                      <a:pt x="4057"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6;p112">
                <a:extLst>
                  <a:ext uri="{FF2B5EF4-FFF2-40B4-BE49-F238E27FC236}">
                    <a16:creationId xmlns:a16="http://schemas.microsoft.com/office/drawing/2014/main" xmlns="" id="{1930C53C-1F9A-54BF-1CFC-0C8EF783DE36}"/>
                  </a:ext>
                </a:extLst>
              </p:cNvPr>
              <p:cNvSpPr/>
              <p:nvPr/>
            </p:nvSpPr>
            <p:spPr>
              <a:xfrm>
                <a:off x="2332675" y="2369825"/>
                <a:ext cx="247700" cy="202475"/>
              </a:xfrm>
              <a:custGeom>
                <a:avLst/>
                <a:gdLst/>
                <a:ahLst/>
                <a:cxnLst/>
                <a:rect l="l" t="t" r="r" b="b"/>
                <a:pathLst>
                  <a:path w="9908" h="8099" extrusionOk="0">
                    <a:moveTo>
                      <a:pt x="3695" y="1"/>
                    </a:moveTo>
                    <a:cubicBezTo>
                      <a:pt x="2283" y="1"/>
                      <a:pt x="993" y="924"/>
                      <a:pt x="534" y="2328"/>
                    </a:cubicBezTo>
                    <a:cubicBezTo>
                      <a:pt x="0" y="4096"/>
                      <a:pt x="1001" y="5964"/>
                      <a:pt x="2769" y="6498"/>
                    </a:cubicBezTo>
                    <a:lnTo>
                      <a:pt x="7973" y="8099"/>
                    </a:lnTo>
                    <a:lnTo>
                      <a:pt x="9907" y="1761"/>
                    </a:lnTo>
                    <a:lnTo>
                      <a:pt x="4704" y="160"/>
                    </a:lnTo>
                    <a:cubicBezTo>
                      <a:pt x="4367" y="52"/>
                      <a:pt x="4028" y="1"/>
                      <a:pt x="3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7;p112">
                <a:extLst>
                  <a:ext uri="{FF2B5EF4-FFF2-40B4-BE49-F238E27FC236}">
                    <a16:creationId xmlns:a16="http://schemas.microsoft.com/office/drawing/2014/main" xmlns="" id="{D759C4CF-4162-CD1A-5D6E-86CE5B1C6072}"/>
                  </a:ext>
                </a:extLst>
              </p:cNvPr>
              <p:cNvSpPr/>
              <p:nvPr/>
            </p:nvSpPr>
            <p:spPr>
              <a:xfrm>
                <a:off x="3674450" y="2581100"/>
                <a:ext cx="563775" cy="685775"/>
              </a:xfrm>
              <a:custGeom>
                <a:avLst/>
                <a:gdLst/>
                <a:ahLst/>
                <a:cxnLst/>
                <a:rect l="l" t="t" r="r" b="b"/>
                <a:pathLst>
                  <a:path w="22551" h="27431" extrusionOk="0">
                    <a:moveTo>
                      <a:pt x="7371" y="0"/>
                    </a:moveTo>
                    <a:cubicBezTo>
                      <a:pt x="7113" y="0"/>
                      <a:pt x="6863" y="155"/>
                      <a:pt x="6806" y="382"/>
                    </a:cubicBezTo>
                    <a:lnTo>
                      <a:pt x="68" y="22197"/>
                    </a:lnTo>
                    <a:cubicBezTo>
                      <a:pt x="1" y="22498"/>
                      <a:pt x="168" y="22831"/>
                      <a:pt x="468" y="22898"/>
                    </a:cubicBezTo>
                    <a:lnTo>
                      <a:pt x="15045" y="27401"/>
                    </a:lnTo>
                    <a:cubicBezTo>
                      <a:pt x="15104" y="27421"/>
                      <a:pt x="15165" y="27430"/>
                      <a:pt x="15224" y="27430"/>
                    </a:cubicBezTo>
                    <a:cubicBezTo>
                      <a:pt x="15466" y="27430"/>
                      <a:pt x="15692" y="27275"/>
                      <a:pt x="15746" y="27034"/>
                    </a:cubicBezTo>
                    <a:lnTo>
                      <a:pt x="22484" y="5218"/>
                    </a:lnTo>
                    <a:cubicBezTo>
                      <a:pt x="22550" y="4952"/>
                      <a:pt x="22384" y="4618"/>
                      <a:pt x="22083" y="4518"/>
                    </a:cubicBezTo>
                    <a:lnTo>
                      <a:pt x="7506" y="15"/>
                    </a:lnTo>
                    <a:cubicBezTo>
                      <a:pt x="7462" y="5"/>
                      <a:pt x="7416" y="0"/>
                      <a:pt x="7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8;p112">
                <a:extLst>
                  <a:ext uri="{FF2B5EF4-FFF2-40B4-BE49-F238E27FC236}">
                    <a16:creationId xmlns:a16="http://schemas.microsoft.com/office/drawing/2014/main" xmlns="" id="{F13C1A29-2B71-D451-1EAA-5657263FB47F}"/>
                  </a:ext>
                </a:extLst>
              </p:cNvPr>
              <p:cNvSpPr/>
              <p:nvPr/>
            </p:nvSpPr>
            <p:spPr>
              <a:xfrm>
                <a:off x="3455150" y="2727150"/>
                <a:ext cx="132600" cy="118625"/>
              </a:xfrm>
              <a:custGeom>
                <a:avLst/>
                <a:gdLst/>
                <a:ahLst/>
                <a:cxnLst/>
                <a:rect l="l" t="t" r="r" b="b"/>
                <a:pathLst>
                  <a:path w="5304" h="4745" extrusionOk="0">
                    <a:moveTo>
                      <a:pt x="2643" y="1"/>
                    </a:moveTo>
                    <a:cubicBezTo>
                      <a:pt x="1638" y="1"/>
                      <a:pt x="699" y="674"/>
                      <a:pt x="400" y="1678"/>
                    </a:cubicBezTo>
                    <a:cubicBezTo>
                      <a:pt x="0" y="2946"/>
                      <a:pt x="734" y="4280"/>
                      <a:pt x="1968" y="4647"/>
                    </a:cubicBezTo>
                    <a:cubicBezTo>
                      <a:pt x="2196" y="4713"/>
                      <a:pt x="2425" y="4744"/>
                      <a:pt x="2651" y="4744"/>
                    </a:cubicBezTo>
                    <a:cubicBezTo>
                      <a:pt x="3683" y="4744"/>
                      <a:pt x="4636" y="4086"/>
                      <a:pt x="4937" y="3046"/>
                    </a:cubicBezTo>
                    <a:cubicBezTo>
                      <a:pt x="5304" y="1812"/>
                      <a:pt x="4603" y="477"/>
                      <a:pt x="3336" y="110"/>
                    </a:cubicBezTo>
                    <a:cubicBezTo>
                      <a:pt x="3106" y="36"/>
                      <a:pt x="2873" y="1"/>
                      <a:pt x="2643" y="1"/>
                    </a:cubicBezTo>
                    <a:close/>
                  </a:path>
                </a:pathLst>
              </a:custGeom>
              <a:solidFill>
                <a:srgbClr val="24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9;p112">
                <a:extLst>
                  <a:ext uri="{FF2B5EF4-FFF2-40B4-BE49-F238E27FC236}">
                    <a16:creationId xmlns:a16="http://schemas.microsoft.com/office/drawing/2014/main" xmlns="" id="{65B59E79-E7B3-B6C1-3064-F36D21294D4C}"/>
                  </a:ext>
                </a:extLst>
              </p:cNvPr>
              <p:cNvSpPr/>
              <p:nvPr/>
            </p:nvSpPr>
            <p:spPr>
              <a:xfrm>
                <a:off x="3362575" y="2924725"/>
                <a:ext cx="115950" cy="154750"/>
              </a:xfrm>
              <a:custGeom>
                <a:avLst/>
                <a:gdLst/>
                <a:ahLst/>
                <a:cxnLst/>
                <a:rect l="l" t="t" r="r" b="b"/>
                <a:pathLst>
                  <a:path w="4638" h="6190" extrusionOk="0">
                    <a:moveTo>
                      <a:pt x="3930" y="0"/>
                    </a:moveTo>
                    <a:cubicBezTo>
                      <a:pt x="3810" y="0"/>
                      <a:pt x="3687" y="26"/>
                      <a:pt x="3570" y="80"/>
                    </a:cubicBezTo>
                    <a:lnTo>
                      <a:pt x="467" y="1748"/>
                    </a:lnTo>
                    <a:cubicBezTo>
                      <a:pt x="134" y="1914"/>
                      <a:pt x="0" y="2348"/>
                      <a:pt x="167" y="2715"/>
                    </a:cubicBezTo>
                    <a:lnTo>
                      <a:pt x="1835" y="5817"/>
                    </a:lnTo>
                    <a:cubicBezTo>
                      <a:pt x="1953" y="6053"/>
                      <a:pt x="2222" y="6189"/>
                      <a:pt x="2487" y="6189"/>
                    </a:cubicBezTo>
                    <a:cubicBezTo>
                      <a:pt x="2596" y="6189"/>
                      <a:pt x="2705" y="6166"/>
                      <a:pt x="2802" y="6117"/>
                    </a:cubicBezTo>
                    <a:cubicBezTo>
                      <a:pt x="3136" y="5951"/>
                      <a:pt x="3269" y="5484"/>
                      <a:pt x="3103" y="5150"/>
                    </a:cubicBezTo>
                    <a:lnTo>
                      <a:pt x="1768" y="2648"/>
                    </a:lnTo>
                    <a:lnTo>
                      <a:pt x="4270" y="1314"/>
                    </a:lnTo>
                    <a:cubicBezTo>
                      <a:pt x="4437" y="1247"/>
                      <a:pt x="4537" y="1080"/>
                      <a:pt x="4604" y="914"/>
                    </a:cubicBezTo>
                    <a:cubicBezTo>
                      <a:pt x="4637" y="747"/>
                      <a:pt x="4637" y="547"/>
                      <a:pt x="4537" y="347"/>
                    </a:cubicBezTo>
                    <a:cubicBezTo>
                      <a:pt x="4423" y="119"/>
                      <a:pt x="4186" y="0"/>
                      <a:pt x="3930" y="0"/>
                    </a:cubicBezTo>
                    <a:close/>
                  </a:path>
                </a:pathLst>
              </a:custGeom>
              <a:solidFill>
                <a:srgbClr val="B4D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30;p112">
                <a:extLst>
                  <a:ext uri="{FF2B5EF4-FFF2-40B4-BE49-F238E27FC236}">
                    <a16:creationId xmlns:a16="http://schemas.microsoft.com/office/drawing/2014/main" xmlns="" id="{B2D5B7F1-5920-E762-9B7C-5356623A8D31}"/>
                  </a:ext>
                </a:extLst>
              </p:cNvPr>
              <p:cNvSpPr/>
              <p:nvPr/>
            </p:nvSpPr>
            <p:spPr>
              <a:xfrm>
                <a:off x="3495175" y="2492100"/>
                <a:ext cx="116775" cy="154750"/>
              </a:xfrm>
              <a:custGeom>
                <a:avLst/>
                <a:gdLst/>
                <a:ahLst/>
                <a:cxnLst/>
                <a:rect l="l" t="t" r="r" b="b"/>
                <a:pathLst>
                  <a:path w="4671" h="6190" extrusionOk="0">
                    <a:moveTo>
                      <a:pt x="3885" y="0"/>
                    </a:moveTo>
                    <a:cubicBezTo>
                      <a:pt x="3776" y="0"/>
                      <a:pt x="3667" y="24"/>
                      <a:pt x="3569" y="72"/>
                    </a:cubicBezTo>
                    <a:lnTo>
                      <a:pt x="434" y="1740"/>
                    </a:lnTo>
                    <a:cubicBezTo>
                      <a:pt x="100" y="1907"/>
                      <a:pt x="0" y="2374"/>
                      <a:pt x="167" y="2707"/>
                    </a:cubicBezTo>
                    <a:lnTo>
                      <a:pt x="1835" y="5843"/>
                    </a:lnTo>
                    <a:cubicBezTo>
                      <a:pt x="1948" y="6070"/>
                      <a:pt x="2186" y="6189"/>
                      <a:pt x="2442" y="6189"/>
                    </a:cubicBezTo>
                    <a:cubicBezTo>
                      <a:pt x="2561" y="6189"/>
                      <a:pt x="2685" y="6163"/>
                      <a:pt x="2802" y="6110"/>
                    </a:cubicBezTo>
                    <a:cubicBezTo>
                      <a:pt x="3102" y="5943"/>
                      <a:pt x="3236" y="5509"/>
                      <a:pt x="3069" y="5176"/>
                    </a:cubicBezTo>
                    <a:lnTo>
                      <a:pt x="1735" y="2674"/>
                    </a:lnTo>
                    <a:lnTo>
                      <a:pt x="4237" y="1340"/>
                    </a:lnTo>
                    <a:cubicBezTo>
                      <a:pt x="4403" y="1240"/>
                      <a:pt x="4537" y="1073"/>
                      <a:pt x="4570" y="906"/>
                    </a:cubicBezTo>
                    <a:cubicBezTo>
                      <a:pt x="4670" y="739"/>
                      <a:pt x="4637" y="539"/>
                      <a:pt x="4537" y="372"/>
                    </a:cubicBezTo>
                    <a:cubicBezTo>
                      <a:pt x="4419" y="136"/>
                      <a:pt x="4150" y="0"/>
                      <a:pt x="3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31;p112">
                <a:extLst>
                  <a:ext uri="{FF2B5EF4-FFF2-40B4-BE49-F238E27FC236}">
                    <a16:creationId xmlns:a16="http://schemas.microsoft.com/office/drawing/2014/main" xmlns="" id="{FE183136-3B1D-9914-EDCD-D85CC33EC64F}"/>
                  </a:ext>
                </a:extLst>
              </p:cNvPr>
              <p:cNvSpPr/>
              <p:nvPr/>
            </p:nvSpPr>
            <p:spPr>
              <a:xfrm>
                <a:off x="3477650" y="2769925"/>
                <a:ext cx="52575" cy="24200"/>
              </a:xfrm>
              <a:custGeom>
                <a:avLst/>
                <a:gdLst/>
                <a:ahLst/>
                <a:cxnLst/>
                <a:rect l="l" t="t" r="r" b="b"/>
                <a:pathLst>
                  <a:path w="2103" h="968" extrusionOk="0">
                    <a:moveTo>
                      <a:pt x="268" y="0"/>
                    </a:moveTo>
                    <a:cubicBezTo>
                      <a:pt x="167" y="0"/>
                      <a:pt x="34" y="67"/>
                      <a:pt x="1" y="167"/>
                    </a:cubicBezTo>
                    <a:cubicBezTo>
                      <a:pt x="1" y="301"/>
                      <a:pt x="34" y="434"/>
                      <a:pt x="167" y="467"/>
                    </a:cubicBezTo>
                    <a:lnTo>
                      <a:pt x="1769" y="968"/>
                    </a:lnTo>
                    <a:cubicBezTo>
                      <a:pt x="1902" y="968"/>
                      <a:pt x="2035" y="934"/>
                      <a:pt x="2069" y="801"/>
                    </a:cubicBezTo>
                    <a:cubicBezTo>
                      <a:pt x="2102" y="668"/>
                      <a:pt x="2069" y="568"/>
                      <a:pt x="1902" y="501"/>
                    </a:cubicBezTo>
                    <a:lnTo>
                      <a:pt x="268" y="0"/>
                    </a:ln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32;p112">
                <a:extLst>
                  <a:ext uri="{FF2B5EF4-FFF2-40B4-BE49-F238E27FC236}">
                    <a16:creationId xmlns:a16="http://schemas.microsoft.com/office/drawing/2014/main" xmlns="" id="{B51BFE09-0A64-7C76-242F-14746FEFAF92}"/>
                  </a:ext>
                </a:extLst>
              </p:cNvPr>
              <p:cNvSpPr/>
              <p:nvPr/>
            </p:nvSpPr>
            <p:spPr>
              <a:xfrm>
                <a:off x="3490175" y="2750650"/>
                <a:ext cx="80900" cy="75400"/>
              </a:xfrm>
              <a:custGeom>
                <a:avLst/>
                <a:gdLst/>
                <a:ahLst/>
                <a:cxnLst/>
                <a:rect l="l" t="t" r="r" b="b"/>
                <a:pathLst>
                  <a:path w="3236" h="3016" extrusionOk="0">
                    <a:moveTo>
                      <a:pt x="1444" y="0"/>
                    </a:moveTo>
                    <a:cubicBezTo>
                      <a:pt x="1070" y="0"/>
                      <a:pt x="710" y="143"/>
                      <a:pt x="400" y="405"/>
                    </a:cubicBezTo>
                    <a:cubicBezTo>
                      <a:pt x="334" y="505"/>
                      <a:pt x="334" y="671"/>
                      <a:pt x="400" y="738"/>
                    </a:cubicBezTo>
                    <a:cubicBezTo>
                      <a:pt x="450" y="788"/>
                      <a:pt x="517" y="813"/>
                      <a:pt x="580" y="813"/>
                    </a:cubicBezTo>
                    <a:cubicBezTo>
                      <a:pt x="642" y="813"/>
                      <a:pt x="701" y="788"/>
                      <a:pt x="734" y="738"/>
                    </a:cubicBezTo>
                    <a:cubicBezTo>
                      <a:pt x="952" y="568"/>
                      <a:pt x="1205" y="452"/>
                      <a:pt x="1468" y="452"/>
                    </a:cubicBezTo>
                    <a:cubicBezTo>
                      <a:pt x="1567" y="452"/>
                      <a:pt x="1668" y="468"/>
                      <a:pt x="1768" y="505"/>
                    </a:cubicBezTo>
                    <a:cubicBezTo>
                      <a:pt x="2368" y="671"/>
                      <a:pt x="2669" y="1238"/>
                      <a:pt x="2502" y="1839"/>
                    </a:cubicBezTo>
                    <a:cubicBezTo>
                      <a:pt x="2366" y="2301"/>
                      <a:pt x="1943" y="2585"/>
                      <a:pt x="1484" y="2585"/>
                    </a:cubicBezTo>
                    <a:cubicBezTo>
                      <a:pt x="1380" y="2585"/>
                      <a:pt x="1273" y="2570"/>
                      <a:pt x="1168" y="2539"/>
                    </a:cubicBezTo>
                    <a:cubicBezTo>
                      <a:pt x="834" y="2406"/>
                      <a:pt x="534" y="2106"/>
                      <a:pt x="434" y="1739"/>
                    </a:cubicBezTo>
                    <a:cubicBezTo>
                      <a:pt x="434" y="1628"/>
                      <a:pt x="365" y="1564"/>
                      <a:pt x="266" y="1564"/>
                    </a:cubicBezTo>
                    <a:cubicBezTo>
                      <a:pt x="245" y="1564"/>
                      <a:pt x="223" y="1566"/>
                      <a:pt x="200" y="1572"/>
                    </a:cubicBezTo>
                    <a:cubicBezTo>
                      <a:pt x="67" y="1572"/>
                      <a:pt x="0" y="1705"/>
                      <a:pt x="33" y="1839"/>
                    </a:cubicBezTo>
                    <a:cubicBezTo>
                      <a:pt x="167" y="2373"/>
                      <a:pt x="567" y="2773"/>
                      <a:pt x="1067" y="2940"/>
                    </a:cubicBezTo>
                    <a:cubicBezTo>
                      <a:pt x="1227" y="2991"/>
                      <a:pt x="1387" y="3015"/>
                      <a:pt x="1543" y="3015"/>
                    </a:cubicBezTo>
                    <a:cubicBezTo>
                      <a:pt x="2201" y="3015"/>
                      <a:pt x="2787" y="2586"/>
                      <a:pt x="3002" y="1939"/>
                    </a:cubicBezTo>
                    <a:cubicBezTo>
                      <a:pt x="3236" y="1172"/>
                      <a:pt x="2769" y="338"/>
                      <a:pt x="1901" y="71"/>
                    </a:cubicBezTo>
                    <a:cubicBezTo>
                      <a:pt x="1748" y="23"/>
                      <a:pt x="1595" y="0"/>
                      <a:pt x="1444" y="0"/>
                    </a:cubicBezTo>
                    <a:close/>
                  </a:path>
                </a:pathLst>
              </a:custGeom>
              <a:solidFill>
                <a:srgbClr val="F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33;p112">
                <a:extLst>
                  <a:ext uri="{FF2B5EF4-FFF2-40B4-BE49-F238E27FC236}">
                    <a16:creationId xmlns:a16="http://schemas.microsoft.com/office/drawing/2014/main" xmlns="" id="{9B3672FA-FFD7-8C4B-1490-211C12881A58}"/>
                  </a:ext>
                </a:extLst>
              </p:cNvPr>
              <p:cNvSpPr/>
              <p:nvPr/>
            </p:nvSpPr>
            <p:spPr>
              <a:xfrm>
                <a:off x="2413550" y="2434675"/>
                <a:ext cx="146800" cy="80100"/>
              </a:xfrm>
              <a:custGeom>
                <a:avLst/>
                <a:gdLst/>
                <a:ahLst/>
                <a:cxnLst/>
                <a:rect l="l" t="t" r="r" b="b"/>
                <a:pathLst>
                  <a:path w="5872" h="3204" extrusionOk="0">
                    <a:moveTo>
                      <a:pt x="468" y="1"/>
                    </a:moveTo>
                    <a:lnTo>
                      <a:pt x="1" y="1535"/>
                    </a:lnTo>
                    <a:lnTo>
                      <a:pt x="5405" y="3203"/>
                    </a:lnTo>
                    <a:lnTo>
                      <a:pt x="5872" y="1669"/>
                    </a:lnTo>
                    <a:lnTo>
                      <a:pt x="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34;p112">
                <a:extLst>
                  <a:ext uri="{FF2B5EF4-FFF2-40B4-BE49-F238E27FC236}">
                    <a16:creationId xmlns:a16="http://schemas.microsoft.com/office/drawing/2014/main" xmlns="" id="{054C1336-3320-E4D3-B432-9BA21CC01E8C}"/>
                  </a:ext>
                </a:extLst>
              </p:cNvPr>
              <p:cNvSpPr/>
              <p:nvPr/>
            </p:nvSpPr>
            <p:spPr>
              <a:xfrm>
                <a:off x="3701150" y="3102675"/>
                <a:ext cx="45050" cy="33375"/>
              </a:xfrm>
              <a:custGeom>
                <a:avLst/>
                <a:gdLst/>
                <a:ahLst/>
                <a:cxnLst/>
                <a:rect l="l" t="t" r="r" b="b"/>
                <a:pathLst>
                  <a:path w="1802" h="1335" extrusionOk="0">
                    <a:moveTo>
                      <a:pt x="334" y="0"/>
                    </a:moveTo>
                    <a:lnTo>
                      <a:pt x="0" y="1034"/>
                    </a:lnTo>
                    <a:lnTo>
                      <a:pt x="201" y="1101"/>
                    </a:lnTo>
                    <a:lnTo>
                      <a:pt x="434" y="334"/>
                    </a:lnTo>
                    <a:lnTo>
                      <a:pt x="1735" y="1334"/>
                    </a:lnTo>
                    <a:lnTo>
                      <a:pt x="1802" y="1101"/>
                    </a:lnTo>
                    <a:lnTo>
                      <a:pt x="434" y="33"/>
                    </a:lnTo>
                    <a:lnTo>
                      <a:pt x="334"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5;p112">
                <a:extLst>
                  <a:ext uri="{FF2B5EF4-FFF2-40B4-BE49-F238E27FC236}">
                    <a16:creationId xmlns:a16="http://schemas.microsoft.com/office/drawing/2014/main" xmlns="" id="{BFB38AEC-452A-3D75-0768-A41901EEE515}"/>
                  </a:ext>
                </a:extLst>
              </p:cNvPr>
              <p:cNvSpPr/>
              <p:nvPr/>
            </p:nvSpPr>
            <p:spPr>
              <a:xfrm>
                <a:off x="3722825" y="3095150"/>
                <a:ext cx="30875" cy="14200"/>
              </a:xfrm>
              <a:custGeom>
                <a:avLst/>
                <a:gdLst/>
                <a:ahLst/>
                <a:cxnLst/>
                <a:rect l="l" t="t" r="r" b="b"/>
                <a:pathLst>
                  <a:path w="1235" h="568" extrusionOk="0">
                    <a:moveTo>
                      <a:pt x="101" y="1"/>
                    </a:moveTo>
                    <a:lnTo>
                      <a:pt x="1" y="234"/>
                    </a:lnTo>
                    <a:lnTo>
                      <a:pt x="301" y="301"/>
                    </a:lnTo>
                    <a:lnTo>
                      <a:pt x="368" y="68"/>
                    </a:lnTo>
                    <a:lnTo>
                      <a:pt x="101" y="1"/>
                    </a:lnTo>
                    <a:close/>
                    <a:moveTo>
                      <a:pt x="968" y="268"/>
                    </a:moveTo>
                    <a:lnTo>
                      <a:pt x="901" y="501"/>
                    </a:lnTo>
                    <a:lnTo>
                      <a:pt x="1168" y="568"/>
                    </a:lnTo>
                    <a:lnTo>
                      <a:pt x="1235" y="334"/>
                    </a:lnTo>
                    <a:lnTo>
                      <a:pt x="968" y="268"/>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6;p112">
                <a:extLst>
                  <a:ext uri="{FF2B5EF4-FFF2-40B4-BE49-F238E27FC236}">
                    <a16:creationId xmlns:a16="http://schemas.microsoft.com/office/drawing/2014/main" xmlns="" id="{FBF72852-DB8F-A1D0-4656-FA02723752FF}"/>
                  </a:ext>
                </a:extLst>
              </p:cNvPr>
              <p:cNvSpPr/>
              <p:nvPr/>
            </p:nvSpPr>
            <p:spPr>
              <a:xfrm>
                <a:off x="3716150" y="3063800"/>
                <a:ext cx="45900" cy="32300"/>
              </a:xfrm>
              <a:custGeom>
                <a:avLst/>
                <a:gdLst/>
                <a:ahLst/>
                <a:cxnLst/>
                <a:rect l="l" t="t" r="r" b="b"/>
                <a:pathLst>
                  <a:path w="1836" h="1292" extrusionOk="0">
                    <a:moveTo>
                      <a:pt x="468" y="221"/>
                    </a:moveTo>
                    <a:cubicBezTo>
                      <a:pt x="601" y="221"/>
                      <a:pt x="801" y="221"/>
                      <a:pt x="1002" y="321"/>
                    </a:cubicBezTo>
                    <a:cubicBezTo>
                      <a:pt x="1235" y="388"/>
                      <a:pt x="1402" y="454"/>
                      <a:pt x="1502" y="554"/>
                    </a:cubicBezTo>
                    <a:cubicBezTo>
                      <a:pt x="1602" y="654"/>
                      <a:pt x="1635" y="754"/>
                      <a:pt x="1602" y="855"/>
                    </a:cubicBezTo>
                    <a:cubicBezTo>
                      <a:pt x="1535" y="988"/>
                      <a:pt x="1469" y="1055"/>
                      <a:pt x="1335" y="1055"/>
                    </a:cubicBezTo>
                    <a:cubicBezTo>
                      <a:pt x="1299" y="1064"/>
                      <a:pt x="1261" y="1068"/>
                      <a:pt x="1220" y="1068"/>
                    </a:cubicBezTo>
                    <a:cubicBezTo>
                      <a:pt x="1108" y="1068"/>
                      <a:pt x="972" y="1037"/>
                      <a:pt x="801" y="988"/>
                    </a:cubicBezTo>
                    <a:cubicBezTo>
                      <a:pt x="568" y="921"/>
                      <a:pt x="434" y="855"/>
                      <a:pt x="334" y="754"/>
                    </a:cubicBezTo>
                    <a:cubicBezTo>
                      <a:pt x="234" y="654"/>
                      <a:pt x="201" y="554"/>
                      <a:pt x="234" y="454"/>
                    </a:cubicBezTo>
                    <a:cubicBezTo>
                      <a:pt x="268" y="321"/>
                      <a:pt x="368" y="254"/>
                      <a:pt x="468" y="221"/>
                    </a:cubicBezTo>
                    <a:close/>
                    <a:moveTo>
                      <a:pt x="611" y="1"/>
                    </a:moveTo>
                    <a:cubicBezTo>
                      <a:pt x="532" y="1"/>
                      <a:pt x="462" y="8"/>
                      <a:pt x="401" y="21"/>
                    </a:cubicBezTo>
                    <a:cubicBezTo>
                      <a:pt x="234" y="87"/>
                      <a:pt x="101" y="221"/>
                      <a:pt x="68" y="388"/>
                    </a:cubicBezTo>
                    <a:cubicBezTo>
                      <a:pt x="1" y="588"/>
                      <a:pt x="34" y="721"/>
                      <a:pt x="134" y="888"/>
                    </a:cubicBezTo>
                    <a:cubicBezTo>
                      <a:pt x="268" y="1021"/>
                      <a:pt x="468" y="1121"/>
                      <a:pt x="735" y="1221"/>
                    </a:cubicBezTo>
                    <a:cubicBezTo>
                      <a:pt x="900" y="1263"/>
                      <a:pt x="1052" y="1291"/>
                      <a:pt x="1183" y="1291"/>
                    </a:cubicBezTo>
                    <a:cubicBezTo>
                      <a:pt x="1265" y="1291"/>
                      <a:pt x="1338" y="1280"/>
                      <a:pt x="1402" y="1255"/>
                    </a:cubicBezTo>
                    <a:cubicBezTo>
                      <a:pt x="1602" y="1221"/>
                      <a:pt x="1702" y="1088"/>
                      <a:pt x="1769" y="921"/>
                    </a:cubicBezTo>
                    <a:cubicBezTo>
                      <a:pt x="1835" y="721"/>
                      <a:pt x="1802" y="554"/>
                      <a:pt x="1669" y="421"/>
                    </a:cubicBezTo>
                    <a:cubicBezTo>
                      <a:pt x="1569" y="287"/>
                      <a:pt x="1368" y="154"/>
                      <a:pt x="1102" y="87"/>
                    </a:cubicBezTo>
                    <a:cubicBezTo>
                      <a:pt x="911" y="24"/>
                      <a:pt x="748" y="1"/>
                      <a:pt x="611"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7;p112">
                <a:extLst>
                  <a:ext uri="{FF2B5EF4-FFF2-40B4-BE49-F238E27FC236}">
                    <a16:creationId xmlns:a16="http://schemas.microsoft.com/office/drawing/2014/main" xmlns="" id="{CBD6169D-EEBD-9B5C-DA6B-8D70180EF6B0}"/>
                  </a:ext>
                </a:extLst>
              </p:cNvPr>
              <p:cNvSpPr/>
              <p:nvPr/>
            </p:nvSpPr>
            <p:spPr>
              <a:xfrm>
                <a:off x="3727000" y="3027950"/>
                <a:ext cx="45900" cy="32525"/>
              </a:xfrm>
              <a:custGeom>
                <a:avLst/>
                <a:gdLst/>
                <a:ahLst/>
                <a:cxnLst/>
                <a:rect l="l" t="t" r="r" b="b"/>
                <a:pathLst>
                  <a:path w="1836" h="1301" extrusionOk="0">
                    <a:moveTo>
                      <a:pt x="616" y="241"/>
                    </a:moveTo>
                    <a:cubicBezTo>
                      <a:pt x="728" y="241"/>
                      <a:pt x="864" y="272"/>
                      <a:pt x="1035" y="320"/>
                    </a:cubicBezTo>
                    <a:cubicBezTo>
                      <a:pt x="1235" y="387"/>
                      <a:pt x="1401" y="454"/>
                      <a:pt x="1502" y="554"/>
                    </a:cubicBezTo>
                    <a:cubicBezTo>
                      <a:pt x="1602" y="654"/>
                      <a:pt x="1635" y="754"/>
                      <a:pt x="1602" y="854"/>
                    </a:cubicBezTo>
                    <a:cubicBezTo>
                      <a:pt x="1568" y="988"/>
                      <a:pt x="1468" y="1054"/>
                      <a:pt x="1335" y="1054"/>
                    </a:cubicBezTo>
                    <a:cubicBezTo>
                      <a:pt x="1299" y="1063"/>
                      <a:pt x="1261" y="1067"/>
                      <a:pt x="1220" y="1067"/>
                    </a:cubicBezTo>
                    <a:cubicBezTo>
                      <a:pt x="1107" y="1067"/>
                      <a:pt x="972" y="1036"/>
                      <a:pt x="801" y="988"/>
                    </a:cubicBezTo>
                    <a:cubicBezTo>
                      <a:pt x="601" y="921"/>
                      <a:pt x="434" y="854"/>
                      <a:pt x="334" y="754"/>
                    </a:cubicBezTo>
                    <a:cubicBezTo>
                      <a:pt x="234" y="654"/>
                      <a:pt x="201" y="554"/>
                      <a:pt x="234" y="454"/>
                    </a:cubicBezTo>
                    <a:cubicBezTo>
                      <a:pt x="267" y="320"/>
                      <a:pt x="367" y="254"/>
                      <a:pt x="501" y="254"/>
                    </a:cubicBezTo>
                    <a:cubicBezTo>
                      <a:pt x="537" y="245"/>
                      <a:pt x="575" y="241"/>
                      <a:pt x="616" y="241"/>
                    </a:cubicBezTo>
                    <a:close/>
                    <a:moveTo>
                      <a:pt x="625" y="0"/>
                    </a:moveTo>
                    <a:cubicBezTo>
                      <a:pt x="547" y="0"/>
                      <a:pt x="474" y="8"/>
                      <a:pt x="401" y="20"/>
                    </a:cubicBezTo>
                    <a:cubicBezTo>
                      <a:pt x="234" y="87"/>
                      <a:pt x="134" y="220"/>
                      <a:pt x="67" y="387"/>
                    </a:cubicBezTo>
                    <a:cubicBezTo>
                      <a:pt x="0" y="587"/>
                      <a:pt x="34" y="754"/>
                      <a:pt x="167" y="888"/>
                    </a:cubicBezTo>
                    <a:cubicBezTo>
                      <a:pt x="267" y="1021"/>
                      <a:pt x="467" y="1121"/>
                      <a:pt x="734" y="1221"/>
                    </a:cubicBezTo>
                    <a:cubicBezTo>
                      <a:pt x="900" y="1276"/>
                      <a:pt x="1035" y="1301"/>
                      <a:pt x="1156" y="1301"/>
                    </a:cubicBezTo>
                    <a:cubicBezTo>
                      <a:pt x="1255" y="1301"/>
                      <a:pt x="1345" y="1284"/>
                      <a:pt x="1435" y="1254"/>
                    </a:cubicBezTo>
                    <a:cubicBezTo>
                      <a:pt x="1602" y="1221"/>
                      <a:pt x="1702" y="1088"/>
                      <a:pt x="1768" y="921"/>
                    </a:cubicBezTo>
                    <a:cubicBezTo>
                      <a:pt x="1835" y="721"/>
                      <a:pt x="1802" y="554"/>
                      <a:pt x="1668" y="421"/>
                    </a:cubicBezTo>
                    <a:cubicBezTo>
                      <a:pt x="1568" y="287"/>
                      <a:pt x="1368" y="154"/>
                      <a:pt x="1101" y="87"/>
                    </a:cubicBezTo>
                    <a:cubicBezTo>
                      <a:pt x="911" y="24"/>
                      <a:pt x="761" y="0"/>
                      <a:pt x="625"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8;p112">
                <a:extLst>
                  <a:ext uri="{FF2B5EF4-FFF2-40B4-BE49-F238E27FC236}">
                    <a16:creationId xmlns:a16="http://schemas.microsoft.com/office/drawing/2014/main" xmlns="" id="{5E925981-032A-8A13-A960-B7C0DAF0AA03}"/>
                  </a:ext>
                </a:extLst>
              </p:cNvPr>
              <p:cNvSpPr/>
              <p:nvPr/>
            </p:nvSpPr>
            <p:spPr>
              <a:xfrm>
                <a:off x="3753675" y="2978825"/>
                <a:ext cx="36725" cy="30175"/>
              </a:xfrm>
              <a:custGeom>
                <a:avLst/>
                <a:gdLst/>
                <a:ahLst/>
                <a:cxnLst/>
                <a:rect l="l" t="t" r="r" b="b"/>
                <a:pathLst>
                  <a:path w="1469" h="1207" extrusionOk="0">
                    <a:moveTo>
                      <a:pt x="835" y="284"/>
                    </a:moveTo>
                    <a:cubicBezTo>
                      <a:pt x="968" y="317"/>
                      <a:pt x="1068" y="384"/>
                      <a:pt x="1135" y="484"/>
                    </a:cubicBezTo>
                    <a:cubicBezTo>
                      <a:pt x="1168" y="584"/>
                      <a:pt x="1202" y="684"/>
                      <a:pt x="1168" y="784"/>
                    </a:cubicBezTo>
                    <a:cubicBezTo>
                      <a:pt x="1135" y="884"/>
                      <a:pt x="1102" y="918"/>
                      <a:pt x="1035" y="951"/>
                    </a:cubicBezTo>
                    <a:cubicBezTo>
                      <a:pt x="988" y="975"/>
                      <a:pt x="941" y="998"/>
                      <a:pt x="893" y="998"/>
                    </a:cubicBezTo>
                    <a:cubicBezTo>
                      <a:pt x="874" y="998"/>
                      <a:pt x="854" y="994"/>
                      <a:pt x="835" y="985"/>
                    </a:cubicBezTo>
                    <a:cubicBezTo>
                      <a:pt x="768" y="951"/>
                      <a:pt x="701" y="918"/>
                      <a:pt x="668" y="818"/>
                    </a:cubicBezTo>
                    <a:cubicBezTo>
                      <a:pt x="668" y="751"/>
                      <a:pt x="668" y="651"/>
                      <a:pt x="735" y="484"/>
                    </a:cubicBezTo>
                    <a:lnTo>
                      <a:pt x="801" y="284"/>
                    </a:lnTo>
                    <a:close/>
                    <a:moveTo>
                      <a:pt x="510" y="0"/>
                    </a:moveTo>
                    <a:cubicBezTo>
                      <a:pt x="435" y="0"/>
                      <a:pt x="368" y="17"/>
                      <a:pt x="301" y="51"/>
                    </a:cubicBezTo>
                    <a:cubicBezTo>
                      <a:pt x="201" y="117"/>
                      <a:pt x="101" y="217"/>
                      <a:pt x="34" y="417"/>
                    </a:cubicBezTo>
                    <a:cubicBezTo>
                      <a:pt x="34" y="484"/>
                      <a:pt x="1" y="551"/>
                      <a:pt x="1" y="618"/>
                    </a:cubicBezTo>
                    <a:cubicBezTo>
                      <a:pt x="1" y="684"/>
                      <a:pt x="1" y="751"/>
                      <a:pt x="1" y="851"/>
                    </a:cubicBezTo>
                    <a:lnTo>
                      <a:pt x="201" y="918"/>
                    </a:lnTo>
                    <a:cubicBezTo>
                      <a:pt x="168" y="818"/>
                      <a:pt x="168" y="751"/>
                      <a:pt x="168" y="684"/>
                    </a:cubicBezTo>
                    <a:cubicBezTo>
                      <a:pt x="168" y="618"/>
                      <a:pt x="201" y="551"/>
                      <a:pt x="201" y="484"/>
                    </a:cubicBezTo>
                    <a:cubicBezTo>
                      <a:pt x="234" y="351"/>
                      <a:pt x="301" y="284"/>
                      <a:pt x="368" y="251"/>
                    </a:cubicBezTo>
                    <a:cubicBezTo>
                      <a:pt x="407" y="212"/>
                      <a:pt x="457" y="195"/>
                      <a:pt x="506" y="195"/>
                    </a:cubicBezTo>
                    <a:cubicBezTo>
                      <a:pt x="540" y="195"/>
                      <a:pt x="574" y="203"/>
                      <a:pt x="601" y="217"/>
                    </a:cubicBezTo>
                    <a:lnTo>
                      <a:pt x="635" y="217"/>
                    </a:lnTo>
                    <a:lnTo>
                      <a:pt x="535" y="518"/>
                    </a:lnTo>
                    <a:cubicBezTo>
                      <a:pt x="501" y="684"/>
                      <a:pt x="468" y="851"/>
                      <a:pt x="535" y="951"/>
                    </a:cubicBezTo>
                    <a:cubicBezTo>
                      <a:pt x="568" y="1085"/>
                      <a:pt x="668" y="1151"/>
                      <a:pt x="801" y="1185"/>
                    </a:cubicBezTo>
                    <a:cubicBezTo>
                      <a:pt x="843" y="1198"/>
                      <a:pt x="890" y="1207"/>
                      <a:pt x="936" y="1207"/>
                    </a:cubicBezTo>
                    <a:cubicBezTo>
                      <a:pt x="1001" y="1207"/>
                      <a:pt x="1063" y="1190"/>
                      <a:pt x="1102" y="1151"/>
                    </a:cubicBezTo>
                    <a:cubicBezTo>
                      <a:pt x="1202" y="1118"/>
                      <a:pt x="1268" y="1018"/>
                      <a:pt x="1302" y="884"/>
                    </a:cubicBezTo>
                    <a:cubicBezTo>
                      <a:pt x="1335" y="784"/>
                      <a:pt x="1335" y="718"/>
                      <a:pt x="1335" y="618"/>
                    </a:cubicBezTo>
                    <a:cubicBezTo>
                      <a:pt x="1335" y="551"/>
                      <a:pt x="1268" y="484"/>
                      <a:pt x="1235" y="417"/>
                    </a:cubicBezTo>
                    <a:lnTo>
                      <a:pt x="1235" y="417"/>
                    </a:lnTo>
                    <a:lnTo>
                      <a:pt x="1402" y="451"/>
                    </a:lnTo>
                    <a:lnTo>
                      <a:pt x="1469" y="251"/>
                    </a:lnTo>
                    <a:lnTo>
                      <a:pt x="768" y="51"/>
                    </a:lnTo>
                    <a:cubicBezTo>
                      <a:pt x="668" y="17"/>
                      <a:pt x="585" y="0"/>
                      <a:pt x="510"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9;p112">
                <a:extLst>
                  <a:ext uri="{FF2B5EF4-FFF2-40B4-BE49-F238E27FC236}">
                    <a16:creationId xmlns:a16="http://schemas.microsoft.com/office/drawing/2014/main" xmlns="" id="{F3BA0DDE-9E43-4B16-FE29-1629FE81489A}"/>
                  </a:ext>
                </a:extLst>
              </p:cNvPr>
              <p:cNvSpPr/>
              <p:nvPr/>
            </p:nvSpPr>
            <p:spPr>
              <a:xfrm>
                <a:off x="3762850" y="2923575"/>
                <a:ext cx="45075" cy="51525"/>
              </a:xfrm>
              <a:custGeom>
                <a:avLst/>
                <a:gdLst/>
                <a:ahLst/>
                <a:cxnLst/>
                <a:rect l="l" t="t" r="r" b="b"/>
                <a:pathLst>
                  <a:path w="1803" h="2061" extrusionOk="0">
                    <a:moveTo>
                      <a:pt x="810" y="1"/>
                    </a:moveTo>
                    <a:cubicBezTo>
                      <a:pt x="743" y="1"/>
                      <a:pt x="685" y="9"/>
                      <a:pt x="635" y="26"/>
                    </a:cubicBezTo>
                    <a:cubicBezTo>
                      <a:pt x="501" y="59"/>
                      <a:pt x="434" y="159"/>
                      <a:pt x="401" y="259"/>
                    </a:cubicBezTo>
                    <a:cubicBezTo>
                      <a:pt x="368" y="359"/>
                      <a:pt x="368" y="459"/>
                      <a:pt x="401" y="559"/>
                    </a:cubicBezTo>
                    <a:cubicBezTo>
                      <a:pt x="401" y="626"/>
                      <a:pt x="468" y="693"/>
                      <a:pt x="535" y="793"/>
                    </a:cubicBezTo>
                    <a:cubicBezTo>
                      <a:pt x="434" y="793"/>
                      <a:pt x="368" y="826"/>
                      <a:pt x="301" y="860"/>
                    </a:cubicBezTo>
                    <a:cubicBezTo>
                      <a:pt x="234" y="926"/>
                      <a:pt x="168" y="993"/>
                      <a:pt x="168" y="1060"/>
                    </a:cubicBezTo>
                    <a:cubicBezTo>
                      <a:pt x="134" y="1160"/>
                      <a:pt x="134" y="1260"/>
                      <a:pt x="134" y="1327"/>
                    </a:cubicBezTo>
                    <a:cubicBezTo>
                      <a:pt x="168" y="1393"/>
                      <a:pt x="201" y="1460"/>
                      <a:pt x="268" y="1527"/>
                    </a:cubicBezTo>
                    <a:lnTo>
                      <a:pt x="68" y="1493"/>
                    </a:lnTo>
                    <a:lnTo>
                      <a:pt x="1" y="1693"/>
                    </a:lnTo>
                    <a:lnTo>
                      <a:pt x="1235" y="2060"/>
                    </a:lnTo>
                    <a:lnTo>
                      <a:pt x="1302" y="1860"/>
                    </a:lnTo>
                    <a:lnTo>
                      <a:pt x="601" y="1627"/>
                    </a:lnTo>
                    <a:cubicBezTo>
                      <a:pt x="468" y="1593"/>
                      <a:pt x="401" y="1560"/>
                      <a:pt x="334" y="1460"/>
                    </a:cubicBezTo>
                    <a:cubicBezTo>
                      <a:pt x="301" y="1393"/>
                      <a:pt x="268" y="1293"/>
                      <a:pt x="301" y="1193"/>
                    </a:cubicBezTo>
                    <a:cubicBezTo>
                      <a:pt x="334" y="1093"/>
                      <a:pt x="401" y="1026"/>
                      <a:pt x="468" y="1026"/>
                    </a:cubicBezTo>
                    <a:cubicBezTo>
                      <a:pt x="501" y="1010"/>
                      <a:pt x="543" y="1001"/>
                      <a:pt x="589" y="1001"/>
                    </a:cubicBezTo>
                    <a:cubicBezTo>
                      <a:pt x="635" y="1001"/>
                      <a:pt x="685" y="1010"/>
                      <a:pt x="735" y="1026"/>
                    </a:cubicBezTo>
                    <a:lnTo>
                      <a:pt x="1469" y="1260"/>
                    </a:lnTo>
                    <a:lnTo>
                      <a:pt x="1535" y="1060"/>
                    </a:lnTo>
                    <a:lnTo>
                      <a:pt x="835" y="860"/>
                    </a:lnTo>
                    <a:cubicBezTo>
                      <a:pt x="735" y="793"/>
                      <a:pt x="635" y="759"/>
                      <a:pt x="601" y="659"/>
                    </a:cubicBezTo>
                    <a:cubicBezTo>
                      <a:pt x="535" y="593"/>
                      <a:pt x="535" y="493"/>
                      <a:pt x="568" y="393"/>
                    </a:cubicBezTo>
                    <a:cubicBezTo>
                      <a:pt x="601" y="292"/>
                      <a:pt x="635" y="259"/>
                      <a:pt x="701" y="226"/>
                    </a:cubicBezTo>
                    <a:cubicBezTo>
                      <a:pt x="735" y="209"/>
                      <a:pt x="776" y="201"/>
                      <a:pt x="826" y="201"/>
                    </a:cubicBezTo>
                    <a:cubicBezTo>
                      <a:pt x="876" y="201"/>
                      <a:pt x="935" y="209"/>
                      <a:pt x="1002" y="226"/>
                    </a:cubicBezTo>
                    <a:lnTo>
                      <a:pt x="1735" y="459"/>
                    </a:lnTo>
                    <a:lnTo>
                      <a:pt x="1802" y="259"/>
                    </a:lnTo>
                    <a:lnTo>
                      <a:pt x="1035" y="26"/>
                    </a:lnTo>
                    <a:cubicBezTo>
                      <a:pt x="952" y="9"/>
                      <a:pt x="876" y="1"/>
                      <a:pt x="810"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40;p112">
                <a:extLst>
                  <a:ext uri="{FF2B5EF4-FFF2-40B4-BE49-F238E27FC236}">
                    <a16:creationId xmlns:a16="http://schemas.microsoft.com/office/drawing/2014/main" xmlns="" id="{3E89CE04-A90B-3ADA-7B55-B06A683A9D89}"/>
                  </a:ext>
                </a:extLst>
              </p:cNvPr>
              <p:cNvSpPr/>
              <p:nvPr/>
            </p:nvSpPr>
            <p:spPr>
              <a:xfrm>
                <a:off x="3790375" y="2822750"/>
                <a:ext cx="47550" cy="35600"/>
              </a:xfrm>
              <a:custGeom>
                <a:avLst/>
                <a:gdLst/>
                <a:ahLst/>
                <a:cxnLst/>
                <a:rect l="l" t="t" r="r" b="b"/>
                <a:pathLst>
                  <a:path w="1902" h="1424" extrusionOk="0">
                    <a:moveTo>
                      <a:pt x="504" y="0"/>
                    </a:moveTo>
                    <a:cubicBezTo>
                      <a:pt x="430" y="0"/>
                      <a:pt x="359" y="17"/>
                      <a:pt x="301" y="56"/>
                    </a:cubicBezTo>
                    <a:cubicBezTo>
                      <a:pt x="167" y="156"/>
                      <a:pt x="101" y="256"/>
                      <a:pt x="34" y="423"/>
                    </a:cubicBezTo>
                    <a:cubicBezTo>
                      <a:pt x="34" y="489"/>
                      <a:pt x="1" y="589"/>
                      <a:pt x="1" y="656"/>
                    </a:cubicBezTo>
                    <a:cubicBezTo>
                      <a:pt x="1" y="756"/>
                      <a:pt x="1" y="823"/>
                      <a:pt x="1" y="923"/>
                    </a:cubicBezTo>
                    <a:lnTo>
                      <a:pt x="234" y="990"/>
                    </a:lnTo>
                    <a:cubicBezTo>
                      <a:pt x="201" y="890"/>
                      <a:pt x="201" y="790"/>
                      <a:pt x="201" y="723"/>
                    </a:cubicBezTo>
                    <a:cubicBezTo>
                      <a:pt x="201" y="623"/>
                      <a:pt x="201" y="556"/>
                      <a:pt x="234" y="489"/>
                    </a:cubicBezTo>
                    <a:cubicBezTo>
                      <a:pt x="267" y="389"/>
                      <a:pt x="301" y="323"/>
                      <a:pt x="401" y="289"/>
                    </a:cubicBezTo>
                    <a:cubicBezTo>
                      <a:pt x="440" y="250"/>
                      <a:pt x="479" y="234"/>
                      <a:pt x="525" y="234"/>
                    </a:cubicBezTo>
                    <a:cubicBezTo>
                      <a:pt x="557" y="234"/>
                      <a:pt x="593" y="242"/>
                      <a:pt x="634" y="256"/>
                    </a:cubicBezTo>
                    <a:cubicBezTo>
                      <a:pt x="668" y="256"/>
                      <a:pt x="734" y="289"/>
                      <a:pt x="768" y="356"/>
                    </a:cubicBezTo>
                    <a:cubicBezTo>
                      <a:pt x="835" y="389"/>
                      <a:pt x="868" y="456"/>
                      <a:pt x="935" y="556"/>
                    </a:cubicBezTo>
                    <a:cubicBezTo>
                      <a:pt x="968" y="589"/>
                      <a:pt x="1035" y="723"/>
                      <a:pt x="1135" y="923"/>
                    </a:cubicBezTo>
                    <a:cubicBezTo>
                      <a:pt x="1235" y="1090"/>
                      <a:pt x="1335" y="1257"/>
                      <a:pt x="1368" y="1357"/>
                    </a:cubicBezTo>
                    <a:lnTo>
                      <a:pt x="1568" y="1423"/>
                    </a:lnTo>
                    <a:lnTo>
                      <a:pt x="1902" y="389"/>
                    </a:lnTo>
                    <a:lnTo>
                      <a:pt x="1702" y="323"/>
                    </a:lnTo>
                    <a:lnTo>
                      <a:pt x="1468" y="1090"/>
                    </a:lnTo>
                    <a:cubicBezTo>
                      <a:pt x="1335" y="856"/>
                      <a:pt x="1235" y="690"/>
                      <a:pt x="1168" y="556"/>
                    </a:cubicBezTo>
                    <a:cubicBezTo>
                      <a:pt x="1101" y="423"/>
                      <a:pt x="1035" y="356"/>
                      <a:pt x="1035" y="323"/>
                    </a:cubicBezTo>
                    <a:cubicBezTo>
                      <a:pt x="968" y="223"/>
                      <a:pt x="901" y="156"/>
                      <a:pt x="868" y="122"/>
                    </a:cubicBezTo>
                    <a:cubicBezTo>
                      <a:pt x="801" y="89"/>
                      <a:pt x="734" y="56"/>
                      <a:pt x="668" y="22"/>
                    </a:cubicBezTo>
                    <a:cubicBezTo>
                      <a:pt x="612" y="9"/>
                      <a:pt x="557" y="0"/>
                      <a:pt x="504" y="0"/>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41;p112">
                <a:extLst>
                  <a:ext uri="{FF2B5EF4-FFF2-40B4-BE49-F238E27FC236}">
                    <a16:creationId xmlns:a16="http://schemas.microsoft.com/office/drawing/2014/main" xmlns="" id="{DA7A3F30-FFA0-BCDC-BC0C-1647C3C23EB4}"/>
                  </a:ext>
                </a:extLst>
              </p:cNvPr>
              <p:cNvSpPr/>
              <p:nvPr/>
            </p:nvSpPr>
            <p:spPr>
              <a:xfrm>
                <a:off x="3802050" y="2784925"/>
                <a:ext cx="45050" cy="33475"/>
              </a:xfrm>
              <a:custGeom>
                <a:avLst/>
                <a:gdLst/>
                <a:ahLst/>
                <a:cxnLst/>
                <a:rect l="l" t="t" r="r" b="b"/>
                <a:pathLst>
                  <a:path w="1802" h="1339" extrusionOk="0">
                    <a:moveTo>
                      <a:pt x="1126" y="410"/>
                    </a:moveTo>
                    <a:cubicBezTo>
                      <a:pt x="1176" y="410"/>
                      <a:pt x="1235" y="418"/>
                      <a:pt x="1302" y="435"/>
                    </a:cubicBezTo>
                    <a:cubicBezTo>
                      <a:pt x="1402" y="468"/>
                      <a:pt x="1502" y="535"/>
                      <a:pt x="1535" y="601"/>
                    </a:cubicBezTo>
                    <a:cubicBezTo>
                      <a:pt x="1602" y="701"/>
                      <a:pt x="1602" y="768"/>
                      <a:pt x="1568" y="868"/>
                    </a:cubicBezTo>
                    <a:cubicBezTo>
                      <a:pt x="1535" y="968"/>
                      <a:pt x="1502" y="1035"/>
                      <a:pt x="1402" y="1102"/>
                    </a:cubicBezTo>
                    <a:cubicBezTo>
                      <a:pt x="1352" y="1118"/>
                      <a:pt x="1302" y="1127"/>
                      <a:pt x="1252" y="1127"/>
                    </a:cubicBezTo>
                    <a:cubicBezTo>
                      <a:pt x="1201" y="1127"/>
                      <a:pt x="1151" y="1118"/>
                      <a:pt x="1101" y="1102"/>
                    </a:cubicBezTo>
                    <a:cubicBezTo>
                      <a:pt x="968" y="1068"/>
                      <a:pt x="901" y="1002"/>
                      <a:pt x="835" y="902"/>
                    </a:cubicBezTo>
                    <a:cubicBezTo>
                      <a:pt x="801" y="835"/>
                      <a:pt x="768" y="735"/>
                      <a:pt x="801" y="635"/>
                    </a:cubicBezTo>
                    <a:cubicBezTo>
                      <a:pt x="835" y="535"/>
                      <a:pt x="901" y="468"/>
                      <a:pt x="1001" y="435"/>
                    </a:cubicBezTo>
                    <a:cubicBezTo>
                      <a:pt x="1035" y="418"/>
                      <a:pt x="1076" y="410"/>
                      <a:pt x="1126" y="410"/>
                    </a:cubicBezTo>
                    <a:close/>
                    <a:moveTo>
                      <a:pt x="234" y="1"/>
                    </a:moveTo>
                    <a:cubicBezTo>
                      <a:pt x="201" y="34"/>
                      <a:pt x="167" y="101"/>
                      <a:pt x="134" y="168"/>
                    </a:cubicBezTo>
                    <a:cubicBezTo>
                      <a:pt x="101" y="201"/>
                      <a:pt x="101" y="268"/>
                      <a:pt x="67" y="301"/>
                    </a:cubicBezTo>
                    <a:cubicBezTo>
                      <a:pt x="1" y="535"/>
                      <a:pt x="34" y="701"/>
                      <a:pt x="167" y="868"/>
                    </a:cubicBezTo>
                    <a:cubicBezTo>
                      <a:pt x="267" y="1068"/>
                      <a:pt x="468" y="1168"/>
                      <a:pt x="734" y="1269"/>
                    </a:cubicBezTo>
                    <a:cubicBezTo>
                      <a:pt x="899" y="1310"/>
                      <a:pt x="1052" y="1338"/>
                      <a:pt x="1183" y="1338"/>
                    </a:cubicBezTo>
                    <a:cubicBezTo>
                      <a:pt x="1264" y="1338"/>
                      <a:pt x="1338" y="1327"/>
                      <a:pt x="1402" y="1302"/>
                    </a:cubicBezTo>
                    <a:cubicBezTo>
                      <a:pt x="1568" y="1235"/>
                      <a:pt x="1702" y="1135"/>
                      <a:pt x="1735" y="935"/>
                    </a:cubicBezTo>
                    <a:cubicBezTo>
                      <a:pt x="1802" y="768"/>
                      <a:pt x="1802" y="635"/>
                      <a:pt x="1735" y="501"/>
                    </a:cubicBezTo>
                    <a:cubicBezTo>
                      <a:pt x="1635" y="368"/>
                      <a:pt x="1535" y="268"/>
                      <a:pt x="1368" y="201"/>
                    </a:cubicBezTo>
                    <a:cubicBezTo>
                      <a:pt x="1299" y="187"/>
                      <a:pt x="1230" y="179"/>
                      <a:pt x="1163" y="179"/>
                    </a:cubicBezTo>
                    <a:cubicBezTo>
                      <a:pt x="1069" y="179"/>
                      <a:pt x="979" y="195"/>
                      <a:pt x="901" y="234"/>
                    </a:cubicBezTo>
                    <a:cubicBezTo>
                      <a:pt x="768" y="301"/>
                      <a:pt x="701" y="401"/>
                      <a:pt x="634" y="568"/>
                    </a:cubicBezTo>
                    <a:cubicBezTo>
                      <a:pt x="601" y="668"/>
                      <a:pt x="601" y="735"/>
                      <a:pt x="634" y="801"/>
                    </a:cubicBezTo>
                    <a:cubicBezTo>
                      <a:pt x="634" y="902"/>
                      <a:pt x="668" y="968"/>
                      <a:pt x="734" y="1035"/>
                    </a:cubicBezTo>
                    <a:cubicBezTo>
                      <a:pt x="534" y="935"/>
                      <a:pt x="401" y="868"/>
                      <a:pt x="301" y="735"/>
                    </a:cubicBezTo>
                    <a:cubicBezTo>
                      <a:pt x="234" y="635"/>
                      <a:pt x="234" y="501"/>
                      <a:pt x="267" y="368"/>
                    </a:cubicBezTo>
                    <a:cubicBezTo>
                      <a:pt x="267" y="301"/>
                      <a:pt x="301" y="268"/>
                      <a:pt x="334" y="201"/>
                    </a:cubicBezTo>
                    <a:cubicBezTo>
                      <a:pt x="368" y="168"/>
                      <a:pt x="401" y="101"/>
                      <a:pt x="468" y="68"/>
                    </a:cubicBezTo>
                    <a:lnTo>
                      <a:pt x="2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42;p112">
                <a:extLst>
                  <a:ext uri="{FF2B5EF4-FFF2-40B4-BE49-F238E27FC236}">
                    <a16:creationId xmlns:a16="http://schemas.microsoft.com/office/drawing/2014/main" xmlns="" id="{D69E863E-3D69-F1E8-54FC-7CA3DA490CA4}"/>
                  </a:ext>
                </a:extLst>
              </p:cNvPr>
              <p:cNvSpPr/>
              <p:nvPr/>
            </p:nvSpPr>
            <p:spPr>
              <a:xfrm>
                <a:off x="3812050" y="2764075"/>
                <a:ext cx="43400" cy="33400"/>
              </a:xfrm>
              <a:custGeom>
                <a:avLst/>
                <a:gdLst/>
                <a:ahLst/>
                <a:cxnLst/>
                <a:rect l="l" t="t" r="r" b="b"/>
                <a:pathLst>
                  <a:path w="1736" h="1336" extrusionOk="0">
                    <a:moveTo>
                      <a:pt x="68" y="1"/>
                    </a:moveTo>
                    <a:lnTo>
                      <a:pt x="1" y="201"/>
                    </a:lnTo>
                    <a:lnTo>
                      <a:pt x="1669" y="1335"/>
                    </a:lnTo>
                    <a:lnTo>
                      <a:pt x="1735" y="1135"/>
                    </a:lnTo>
                    <a:lnTo>
                      <a:pt x="68"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43;p112">
                <a:extLst>
                  <a:ext uri="{FF2B5EF4-FFF2-40B4-BE49-F238E27FC236}">
                    <a16:creationId xmlns:a16="http://schemas.microsoft.com/office/drawing/2014/main" xmlns="" id="{03E3B722-C3A1-6904-2A4A-88DC54E42985}"/>
                  </a:ext>
                </a:extLst>
              </p:cNvPr>
              <p:cNvSpPr/>
              <p:nvPr/>
            </p:nvSpPr>
            <p:spPr>
              <a:xfrm>
                <a:off x="3817075" y="2742400"/>
                <a:ext cx="46725" cy="27550"/>
              </a:xfrm>
              <a:custGeom>
                <a:avLst/>
                <a:gdLst/>
                <a:ahLst/>
                <a:cxnLst/>
                <a:rect l="l" t="t" r="r" b="b"/>
                <a:pathLst>
                  <a:path w="1869" h="1102" extrusionOk="0">
                    <a:moveTo>
                      <a:pt x="133" y="1"/>
                    </a:moveTo>
                    <a:lnTo>
                      <a:pt x="67" y="234"/>
                    </a:lnTo>
                    <a:lnTo>
                      <a:pt x="0" y="634"/>
                    </a:lnTo>
                    <a:lnTo>
                      <a:pt x="234" y="701"/>
                    </a:lnTo>
                    <a:lnTo>
                      <a:pt x="267" y="301"/>
                    </a:lnTo>
                    <a:lnTo>
                      <a:pt x="1501" y="668"/>
                    </a:lnTo>
                    <a:lnTo>
                      <a:pt x="1401" y="1035"/>
                    </a:lnTo>
                    <a:lnTo>
                      <a:pt x="1601" y="1101"/>
                    </a:lnTo>
                    <a:lnTo>
                      <a:pt x="1868" y="167"/>
                    </a:lnTo>
                    <a:lnTo>
                      <a:pt x="1701" y="101"/>
                    </a:lnTo>
                    <a:lnTo>
                      <a:pt x="1568" y="468"/>
                    </a:lnTo>
                    <a:lnTo>
                      <a:pt x="133"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44;p112">
                <a:extLst>
                  <a:ext uri="{FF2B5EF4-FFF2-40B4-BE49-F238E27FC236}">
                    <a16:creationId xmlns:a16="http://schemas.microsoft.com/office/drawing/2014/main" xmlns="" id="{F8C9DDB2-88E6-7F5D-CE2E-DF4DDFC6A80F}"/>
                  </a:ext>
                </a:extLst>
              </p:cNvPr>
              <p:cNvSpPr/>
              <p:nvPr/>
            </p:nvSpPr>
            <p:spPr>
              <a:xfrm>
                <a:off x="3827900" y="2700625"/>
                <a:ext cx="45900" cy="32300"/>
              </a:xfrm>
              <a:custGeom>
                <a:avLst/>
                <a:gdLst/>
                <a:ahLst/>
                <a:cxnLst/>
                <a:rect l="l" t="t" r="r" b="b"/>
                <a:pathLst>
                  <a:path w="1836" h="1292" extrusionOk="0">
                    <a:moveTo>
                      <a:pt x="588" y="224"/>
                    </a:moveTo>
                    <a:cubicBezTo>
                      <a:pt x="708" y="224"/>
                      <a:pt x="855" y="255"/>
                      <a:pt x="1001" y="304"/>
                    </a:cubicBezTo>
                    <a:cubicBezTo>
                      <a:pt x="1235" y="371"/>
                      <a:pt x="1402" y="437"/>
                      <a:pt x="1502" y="538"/>
                    </a:cubicBezTo>
                    <a:cubicBezTo>
                      <a:pt x="1602" y="638"/>
                      <a:pt x="1635" y="738"/>
                      <a:pt x="1602" y="838"/>
                    </a:cubicBezTo>
                    <a:cubicBezTo>
                      <a:pt x="1568" y="971"/>
                      <a:pt x="1468" y="1038"/>
                      <a:pt x="1335" y="1071"/>
                    </a:cubicBezTo>
                    <a:cubicBezTo>
                      <a:pt x="1202" y="1071"/>
                      <a:pt x="1035" y="1071"/>
                      <a:pt x="801" y="1005"/>
                    </a:cubicBezTo>
                    <a:cubicBezTo>
                      <a:pt x="568" y="904"/>
                      <a:pt x="434" y="838"/>
                      <a:pt x="334" y="738"/>
                    </a:cubicBezTo>
                    <a:cubicBezTo>
                      <a:pt x="234" y="671"/>
                      <a:pt x="201" y="538"/>
                      <a:pt x="234" y="437"/>
                    </a:cubicBezTo>
                    <a:cubicBezTo>
                      <a:pt x="268" y="337"/>
                      <a:pt x="368" y="271"/>
                      <a:pt x="468" y="237"/>
                    </a:cubicBezTo>
                    <a:cubicBezTo>
                      <a:pt x="503" y="228"/>
                      <a:pt x="544" y="224"/>
                      <a:pt x="588" y="224"/>
                    </a:cubicBezTo>
                    <a:close/>
                    <a:moveTo>
                      <a:pt x="621" y="1"/>
                    </a:moveTo>
                    <a:cubicBezTo>
                      <a:pt x="538" y="1"/>
                      <a:pt x="465" y="12"/>
                      <a:pt x="401" y="37"/>
                    </a:cubicBezTo>
                    <a:cubicBezTo>
                      <a:pt x="234" y="71"/>
                      <a:pt x="101" y="204"/>
                      <a:pt x="67" y="371"/>
                    </a:cubicBezTo>
                    <a:cubicBezTo>
                      <a:pt x="1" y="571"/>
                      <a:pt x="34" y="738"/>
                      <a:pt x="134" y="871"/>
                    </a:cubicBezTo>
                    <a:cubicBezTo>
                      <a:pt x="268" y="1005"/>
                      <a:pt x="468" y="1138"/>
                      <a:pt x="735" y="1205"/>
                    </a:cubicBezTo>
                    <a:cubicBezTo>
                      <a:pt x="904" y="1268"/>
                      <a:pt x="1059" y="1291"/>
                      <a:pt x="1193" y="1291"/>
                    </a:cubicBezTo>
                    <a:cubicBezTo>
                      <a:pt x="1271" y="1291"/>
                      <a:pt x="1341" y="1284"/>
                      <a:pt x="1402" y="1271"/>
                    </a:cubicBezTo>
                    <a:cubicBezTo>
                      <a:pt x="1602" y="1205"/>
                      <a:pt x="1702" y="1105"/>
                      <a:pt x="1769" y="904"/>
                    </a:cubicBezTo>
                    <a:cubicBezTo>
                      <a:pt x="1835" y="738"/>
                      <a:pt x="1802" y="571"/>
                      <a:pt x="1669" y="404"/>
                    </a:cubicBezTo>
                    <a:cubicBezTo>
                      <a:pt x="1568" y="271"/>
                      <a:pt x="1368" y="171"/>
                      <a:pt x="1101" y="71"/>
                    </a:cubicBezTo>
                    <a:cubicBezTo>
                      <a:pt x="916" y="29"/>
                      <a:pt x="756" y="1"/>
                      <a:pt x="621"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5;p112">
                <a:extLst>
                  <a:ext uri="{FF2B5EF4-FFF2-40B4-BE49-F238E27FC236}">
                    <a16:creationId xmlns:a16="http://schemas.microsoft.com/office/drawing/2014/main" xmlns="" id="{047DB5F9-ACDC-D04C-8D3B-B509985C1911}"/>
                  </a:ext>
                </a:extLst>
              </p:cNvPr>
              <p:cNvSpPr/>
              <p:nvPr/>
            </p:nvSpPr>
            <p:spPr>
              <a:xfrm>
                <a:off x="3837075" y="2682350"/>
                <a:ext cx="43400" cy="33400"/>
              </a:xfrm>
              <a:custGeom>
                <a:avLst/>
                <a:gdLst/>
                <a:ahLst/>
                <a:cxnLst/>
                <a:rect l="l" t="t" r="r" b="b"/>
                <a:pathLst>
                  <a:path w="1736" h="1336" extrusionOk="0">
                    <a:moveTo>
                      <a:pt x="67" y="1"/>
                    </a:moveTo>
                    <a:lnTo>
                      <a:pt x="1" y="201"/>
                    </a:lnTo>
                    <a:lnTo>
                      <a:pt x="1668" y="1335"/>
                    </a:lnTo>
                    <a:lnTo>
                      <a:pt x="1735" y="1135"/>
                    </a:lnTo>
                    <a:lnTo>
                      <a:pt x="67"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6;p112">
                <a:extLst>
                  <a:ext uri="{FF2B5EF4-FFF2-40B4-BE49-F238E27FC236}">
                    <a16:creationId xmlns:a16="http://schemas.microsoft.com/office/drawing/2014/main" xmlns="" id="{2755AD2A-4ABF-4635-51FB-DCCF5092FA22}"/>
                  </a:ext>
                </a:extLst>
              </p:cNvPr>
              <p:cNvSpPr/>
              <p:nvPr/>
            </p:nvSpPr>
            <p:spPr>
              <a:xfrm>
                <a:off x="3842075" y="2655175"/>
                <a:ext cx="46725" cy="35550"/>
              </a:xfrm>
              <a:custGeom>
                <a:avLst/>
                <a:gdLst/>
                <a:ahLst/>
                <a:cxnLst/>
                <a:rect l="l" t="t" r="r" b="b"/>
                <a:pathLst>
                  <a:path w="1869" h="1422" extrusionOk="0">
                    <a:moveTo>
                      <a:pt x="523" y="1"/>
                    </a:moveTo>
                    <a:cubicBezTo>
                      <a:pt x="441" y="1"/>
                      <a:pt x="364" y="24"/>
                      <a:pt x="301" y="87"/>
                    </a:cubicBezTo>
                    <a:cubicBezTo>
                      <a:pt x="168" y="154"/>
                      <a:pt x="101" y="287"/>
                      <a:pt x="34" y="454"/>
                    </a:cubicBezTo>
                    <a:cubicBezTo>
                      <a:pt x="1" y="521"/>
                      <a:pt x="1" y="588"/>
                      <a:pt x="1" y="654"/>
                    </a:cubicBezTo>
                    <a:cubicBezTo>
                      <a:pt x="1" y="754"/>
                      <a:pt x="1" y="854"/>
                      <a:pt x="1" y="955"/>
                    </a:cubicBezTo>
                    <a:lnTo>
                      <a:pt x="234" y="1021"/>
                    </a:lnTo>
                    <a:cubicBezTo>
                      <a:pt x="201" y="921"/>
                      <a:pt x="201" y="821"/>
                      <a:pt x="201" y="721"/>
                    </a:cubicBezTo>
                    <a:cubicBezTo>
                      <a:pt x="201" y="654"/>
                      <a:pt x="201" y="554"/>
                      <a:pt x="234" y="488"/>
                    </a:cubicBezTo>
                    <a:cubicBezTo>
                      <a:pt x="268" y="387"/>
                      <a:pt x="301" y="321"/>
                      <a:pt x="368" y="287"/>
                    </a:cubicBezTo>
                    <a:cubicBezTo>
                      <a:pt x="438" y="264"/>
                      <a:pt x="493" y="240"/>
                      <a:pt x="554" y="240"/>
                    </a:cubicBezTo>
                    <a:cubicBezTo>
                      <a:pt x="579" y="240"/>
                      <a:pt x="605" y="244"/>
                      <a:pt x="635" y="254"/>
                    </a:cubicBezTo>
                    <a:cubicBezTo>
                      <a:pt x="668" y="287"/>
                      <a:pt x="735" y="287"/>
                      <a:pt x="768" y="354"/>
                    </a:cubicBezTo>
                    <a:cubicBezTo>
                      <a:pt x="801" y="387"/>
                      <a:pt x="868" y="454"/>
                      <a:pt x="935" y="554"/>
                    </a:cubicBezTo>
                    <a:cubicBezTo>
                      <a:pt x="968" y="621"/>
                      <a:pt x="1035" y="721"/>
                      <a:pt x="1135" y="921"/>
                    </a:cubicBezTo>
                    <a:cubicBezTo>
                      <a:pt x="1235" y="1121"/>
                      <a:pt x="1302" y="1255"/>
                      <a:pt x="1368" y="1388"/>
                    </a:cubicBezTo>
                    <a:lnTo>
                      <a:pt x="1569" y="1422"/>
                    </a:lnTo>
                    <a:lnTo>
                      <a:pt x="1869" y="387"/>
                    </a:lnTo>
                    <a:lnTo>
                      <a:pt x="1702" y="321"/>
                    </a:lnTo>
                    <a:lnTo>
                      <a:pt x="1468" y="1121"/>
                    </a:lnTo>
                    <a:cubicBezTo>
                      <a:pt x="1335" y="888"/>
                      <a:pt x="1235" y="688"/>
                      <a:pt x="1168" y="554"/>
                    </a:cubicBezTo>
                    <a:cubicBezTo>
                      <a:pt x="1068" y="421"/>
                      <a:pt x="1035" y="354"/>
                      <a:pt x="1035" y="321"/>
                    </a:cubicBezTo>
                    <a:cubicBezTo>
                      <a:pt x="968" y="254"/>
                      <a:pt x="901" y="154"/>
                      <a:pt x="868" y="121"/>
                    </a:cubicBezTo>
                    <a:cubicBezTo>
                      <a:pt x="801" y="87"/>
                      <a:pt x="735" y="54"/>
                      <a:pt x="668" y="21"/>
                    </a:cubicBezTo>
                    <a:cubicBezTo>
                      <a:pt x="619" y="8"/>
                      <a:pt x="570" y="1"/>
                      <a:pt x="523"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7;p112">
                <a:extLst>
                  <a:ext uri="{FF2B5EF4-FFF2-40B4-BE49-F238E27FC236}">
                    <a16:creationId xmlns:a16="http://schemas.microsoft.com/office/drawing/2014/main" xmlns="" id="{8FC3CE04-4D5A-F359-C3A3-A2203EE0AFE1}"/>
                  </a:ext>
                </a:extLst>
              </p:cNvPr>
              <p:cNvSpPr/>
              <p:nvPr/>
            </p:nvSpPr>
            <p:spPr>
              <a:xfrm>
                <a:off x="3852925" y="2618900"/>
                <a:ext cx="45900" cy="32300"/>
              </a:xfrm>
              <a:custGeom>
                <a:avLst/>
                <a:gdLst/>
                <a:ahLst/>
                <a:cxnLst/>
                <a:rect l="l" t="t" r="r" b="b"/>
                <a:pathLst>
                  <a:path w="1836" h="1292" extrusionOk="0">
                    <a:moveTo>
                      <a:pt x="616" y="224"/>
                    </a:moveTo>
                    <a:cubicBezTo>
                      <a:pt x="728" y="224"/>
                      <a:pt x="864" y="255"/>
                      <a:pt x="1034" y="304"/>
                    </a:cubicBezTo>
                    <a:cubicBezTo>
                      <a:pt x="1235" y="371"/>
                      <a:pt x="1401" y="437"/>
                      <a:pt x="1501" y="538"/>
                    </a:cubicBezTo>
                    <a:cubicBezTo>
                      <a:pt x="1602" y="638"/>
                      <a:pt x="1635" y="738"/>
                      <a:pt x="1602" y="871"/>
                    </a:cubicBezTo>
                    <a:cubicBezTo>
                      <a:pt x="1568" y="971"/>
                      <a:pt x="1468" y="1038"/>
                      <a:pt x="1335" y="1071"/>
                    </a:cubicBezTo>
                    <a:cubicBezTo>
                      <a:pt x="1201" y="1071"/>
                      <a:pt x="1034" y="1071"/>
                      <a:pt x="801" y="1005"/>
                    </a:cubicBezTo>
                    <a:cubicBezTo>
                      <a:pt x="567" y="938"/>
                      <a:pt x="434" y="838"/>
                      <a:pt x="334" y="738"/>
                    </a:cubicBezTo>
                    <a:cubicBezTo>
                      <a:pt x="234" y="671"/>
                      <a:pt x="201" y="538"/>
                      <a:pt x="234" y="437"/>
                    </a:cubicBezTo>
                    <a:cubicBezTo>
                      <a:pt x="267" y="337"/>
                      <a:pt x="367" y="271"/>
                      <a:pt x="501" y="237"/>
                    </a:cubicBezTo>
                    <a:cubicBezTo>
                      <a:pt x="537" y="228"/>
                      <a:pt x="575" y="224"/>
                      <a:pt x="616" y="224"/>
                    </a:cubicBezTo>
                    <a:close/>
                    <a:moveTo>
                      <a:pt x="636" y="1"/>
                    </a:moveTo>
                    <a:cubicBezTo>
                      <a:pt x="554" y="1"/>
                      <a:pt x="477" y="12"/>
                      <a:pt x="401" y="37"/>
                    </a:cubicBezTo>
                    <a:cubicBezTo>
                      <a:pt x="234" y="71"/>
                      <a:pt x="134" y="204"/>
                      <a:pt x="67" y="371"/>
                    </a:cubicBezTo>
                    <a:cubicBezTo>
                      <a:pt x="0" y="571"/>
                      <a:pt x="34" y="738"/>
                      <a:pt x="167" y="871"/>
                    </a:cubicBezTo>
                    <a:cubicBezTo>
                      <a:pt x="267" y="1005"/>
                      <a:pt x="467" y="1138"/>
                      <a:pt x="734" y="1205"/>
                    </a:cubicBezTo>
                    <a:cubicBezTo>
                      <a:pt x="903" y="1268"/>
                      <a:pt x="1059" y="1291"/>
                      <a:pt x="1202" y="1291"/>
                    </a:cubicBezTo>
                    <a:cubicBezTo>
                      <a:pt x="1284" y="1291"/>
                      <a:pt x="1362" y="1284"/>
                      <a:pt x="1435" y="1271"/>
                    </a:cubicBezTo>
                    <a:cubicBezTo>
                      <a:pt x="1602" y="1205"/>
                      <a:pt x="1702" y="1105"/>
                      <a:pt x="1768" y="904"/>
                    </a:cubicBezTo>
                    <a:cubicBezTo>
                      <a:pt x="1835" y="738"/>
                      <a:pt x="1802" y="571"/>
                      <a:pt x="1668" y="437"/>
                    </a:cubicBezTo>
                    <a:cubicBezTo>
                      <a:pt x="1568" y="271"/>
                      <a:pt x="1368" y="171"/>
                      <a:pt x="1101" y="71"/>
                    </a:cubicBezTo>
                    <a:cubicBezTo>
                      <a:pt x="916" y="29"/>
                      <a:pt x="768" y="1"/>
                      <a:pt x="636"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8;p112">
                <a:extLst>
                  <a:ext uri="{FF2B5EF4-FFF2-40B4-BE49-F238E27FC236}">
                    <a16:creationId xmlns:a16="http://schemas.microsoft.com/office/drawing/2014/main" xmlns="" id="{BC2E06FF-E35F-D079-23DA-AE792C507BE1}"/>
                  </a:ext>
                </a:extLst>
              </p:cNvPr>
              <p:cNvSpPr/>
              <p:nvPr/>
            </p:nvSpPr>
            <p:spPr>
              <a:xfrm>
                <a:off x="3864600" y="2588950"/>
                <a:ext cx="46725" cy="27550"/>
              </a:xfrm>
              <a:custGeom>
                <a:avLst/>
                <a:gdLst/>
                <a:ahLst/>
                <a:cxnLst/>
                <a:rect l="l" t="t" r="r" b="b"/>
                <a:pathLst>
                  <a:path w="1869" h="1102" extrusionOk="0">
                    <a:moveTo>
                      <a:pt x="100" y="1"/>
                    </a:moveTo>
                    <a:lnTo>
                      <a:pt x="34" y="234"/>
                    </a:lnTo>
                    <a:lnTo>
                      <a:pt x="0" y="668"/>
                    </a:lnTo>
                    <a:lnTo>
                      <a:pt x="201" y="701"/>
                    </a:lnTo>
                    <a:lnTo>
                      <a:pt x="234" y="301"/>
                    </a:lnTo>
                    <a:lnTo>
                      <a:pt x="1501" y="668"/>
                    </a:lnTo>
                    <a:lnTo>
                      <a:pt x="1401" y="1035"/>
                    </a:lnTo>
                    <a:lnTo>
                      <a:pt x="1568" y="1102"/>
                    </a:lnTo>
                    <a:lnTo>
                      <a:pt x="1868" y="168"/>
                    </a:lnTo>
                    <a:lnTo>
                      <a:pt x="1668" y="101"/>
                    </a:lnTo>
                    <a:lnTo>
                      <a:pt x="1568" y="468"/>
                    </a:lnTo>
                    <a:lnTo>
                      <a:pt x="100"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249;p112">
                <a:extLst>
                  <a:ext uri="{FF2B5EF4-FFF2-40B4-BE49-F238E27FC236}">
                    <a16:creationId xmlns:a16="http://schemas.microsoft.com/office/drawing/2014/main" xmlns="" id="{AAEF3064-F4B3-DC6A-5A13-674B6ECD66D6}"/>
                  </a:ext>
                </a:extLst>
              </p:cNvPr>
              <p:cNvSpPr/>
              <p:nvPr/>
            </p:nvSpPr>
            <p:spPr>
              <a:xfrm>
                <a:off x="3875450" y="2546350"/>
                <a:ext cx="45050" cy="34850"/>
              </a:xfrm>
              <a:custGeom>
                <a:avLst/>
                <a:gdLst/>
                <a:ahLst/>
                <a:cxnLst/>
                <a:rect l="l" t="t" r="r" b="b"/>
                <a:pathLst>
                  <a:path w="1802" h="1394" extrusionOk="0">
                    <a:moveTo>
                      <a:pt x="600" y="237"/>
                    </a:moveTo>
                    <a:cubicBezTo>
                      <a:pt x="667" y="271"/>
                      <a:pt x="734" y="337"/>
                      <a:pt x="767" y="404"/>
                    </a:cubicBezTo>
                    <a:cubicBezTo>
                      <a:pt x="801" y="471"/>
                      <a:pt x="801" y="537"/>
                      <a:pt x="767" y="638"/>
                    </a:cubicBezTo>
                    <a:cubicBezTo>
                      <a:pt x="734" y="738"/>
                      <a:pt x="701" y="804"/>
                      <a:pt x="634" y="838"/>
                    </a:cubicBezTo>
                    <a:cubicBezTo>
                      <a:pt x="567" y="871"/>
                      <a:pt x="467" y="871"/>
                      <a:pt x="400" y="871"/>
                    </a:cubicBezTo>
                    <a:cubicBezTo>
                      <a:pt x="300" y="838"/>
                      <a:pt x="267" y="804"/>
                      <a:pt x="234" y="704"/>
                    </a:cubicBezTo>
                    <a:cubicBezTo>
                      <a:pt x="200" y="638"/>
                      <a:pt x="200" y="571"/>
                      <a:pt x="234" y="471"/>
                    </a:cubicBezTo>
                    <a:cubicBezTo>
                      <a:pt x="234" y="371"/>
                      <a:pt x="300" y="304"/>
                      <a:pt x="367" y="271"/>
                    </a:cubicBezTo>
                    <a:cubicBezTo>
                      <a:pt x="434" y="237"/>
                      <a:pt x="500" y="237"/>
                      <a:pt x="600" y="237"/>
                    </a:cubicBezTo>
                    <a:close/>
                    <a:moveTo>
                      <a:pt x="1368" y="437"/>
                    </a:moveTo>
                    <a:cubicBezTo>
                      <a:pt x="1468" y="471"/>
                      <a:pt x="1534" y="537"/>
                      <a:pt x="1568" y="604"/>
                    </a:cubicBezTo>
                    <a:cubicBezTo>
                      <a:pt x="1601" y="704"/>
                      <a:pt x="1601" y="771"/>
                      <a:pt x="1568" y="904"/>
                    </a:cubicBezTo>
                    <a:cubicBezTo>
                      <a:pt x="1534" y="1004"/>
                      <a:pt x="1501" y="1071"/>
                      <a:pt x="1401" y="1105"/>
                    </a:cubicBezTo>
                    <a:cubicBezTo>
                      <a:pt x="1362" y="1144"/>
                      <a:pt x="1311" y="1160"/>
                      <a:pt x="1256" y="1160"/>
                    </a:cubicBezTo>
                    <a:cubicBezTo>
                      <a:pt x="1217" y="1160"/>
                      <a:pt x="1176" y="1152"/>
                      <a:pt x="1134" y="1138"/>
                    </a:cubicBezTo>
                    <a:cubicBezTo>
                      <a:pt x="1034" y="1105"/>
                      <a:pt x="967" y="1038"/>
                      <a:pt x="934" y="971"/>
                    </a:cubicBezTo>
                    <a:cubicBezTo>
                      <a:pt x="901" y="904"/>
                      <a:pt x="901" y="804"/>
                      <a:pt x="934" y="704"/>
                    </a:cubicBezTo>
                    <a:cubicBezTo>
                      <a:pt x="967" y="604"/>
                      <a:pt x="1034" y="504"/>
                      <a:pt x="1101" y="471"/>
                    </a:cubicBezTo>
                    <a:cubicBezTo>
                      <a:pt x="1168" y="437"/>
                      <a:pt x="1268" y="437"/>
                      <a:pt x="1368" y="437"/>
                    </a:cubicBezTo>
                    <a:close/>
                    <a:moveTo>
                      <a:pt x="483" y="1"/>
                    </a:moveTo>
                    <a:cubicBezTo>
                      <a:pt x="403" y="1"/>
                      <a:pt x="329" y="29"/>
                      <a:pt x="267" y="70"/>
                    </a:cubicBezTo>
                    <a:cubicBezTo>
                      <a:pt x="167" y="137"/>
                      <a:pt x="100" y="271"/>
                      <a:pt x="33" y="404"/>
                    </a:cubicBezTo>
                    <a:cubicBezTo>
                      <a:pt x="0" y="571"/>
                      <a:pt x="0" y="738"/>
                      <a:pt x="33" y="838"/>
                    </a:cubicBezTo>
                    <a:cubicBezTo>
                      <a:pt x="100" y="971"/>
                      <a:pt x="167" y="1038"/>
                      <a:pt x="300" y="1071"/>
                    </a:cubicBezTo>
                    <a:cubicBezTo>
                      <a:pt x="350" y="1088"/>
                      <a:pt x="400" y="1096"/>
                      <a:pt x="446" y="1096"/>
                    </a:cubicBezTo>
                    <a:cubicBezTo>
                      <a:pt x="492" y="1096"/>
                      <a:pt x="534" y="1088"/>
                      <a:pt x="567" y="1071"/>
                    </a:cubicBezTo>
                    <a:cubicBezTo>
                      <a:pt x="667" y="1038"/>
                      <a:pt x="734" y="971"/>
                      <a:pt x="767" y="871"/>
                    </a:cubicBezTo>
                    <a:cubicBezTo>
                      <a:pt x="767" y="1004"/>
                      <a:pt x="801" y="1105"/>
                      <a:pt x="834" y="1171"/>
                    </a:cubicBezTo>
                    <a:cubicBezTo>
                      <a:pt x="901" y="1271"/>
                      <a:pt x="967" y="1338"/>
                      <a:pt x="1067" y="1371"/>
                    </a:cubicBezTo>
                    <a:cubicBezTo>
                      <a:pt x="1137" y="1385"/>
                      <a:pt x="1200" y="1393"/>
                      <a:pt x="1260" y="1393"/>
                    </a:cubicBezTo>
                    <a:cubicBezTo>
                      <a:pt x="1345" y="1393"/>
                      <a:pt x="1423" y="1377"/>
                      <a:pt x="1501" y="1338"/>
                    </a:cubicBezTo>
                    <a:cubicBezTo>
                      <a:pt x="1601" y="1238"/>
                      <a:pt x="1701" y="1138"/>
                      <a:pt x="1735" y="938"/>
                    </a:cubicBezTo>
                    <a:cubicBezTo>
                      <a:pt x="1801" y="771"/>
                      <a:pt x="1801" y="604"/>
                      <a:pt x="1735" y="504"/>
                    </a:cubicBezTo>
                    <a:cubicBezTo>
                      <a:pt x="1701" y="371"/>
                      <a:pt x="1601" y="271"/>
                      <a:pt x="1434" y="237"/>
                    </a:cubicBezTo>
                    <a:cubicBezTo>
                      <a:pt x="1384" y="221"/>
                      <a:pt x="1334" y="212"/>
                      <a:pt x="1284" y="212"/>
                    </a:cubicBezTo>
                    <a:cubicBezTo>
                      <a:pt x="1234" y="212"/>
                      <a:pt x="1184" y="221"/>
                      <a:pt x="1134" y="237"/>
                    </a:cubicBezTo>
                    <a:cubicBezTo>
                      <a:pt x="1034" y="271"/>
                      <a:pt x="967" y="337"/>
                      <a:pt x="901" y="437"/>
                    </a:cubicBezTo>
                    <a:cubicBezTo>
                      <a:pt x="901" y="337"/>
                      <a:pt x="901" y="237"/>
                      <a:pt x="834" y="171"/>
                    </a:cubicBezTo>
                    <a:cubicBezTo>
                      <a:pt x="801" y="104"/>
                      <a:pt x="734" y="70"/>
                      <a:pt x="634" y="37"/>
                    </a:cubicBezTo>
                    <a:cubicBezTo>
                      <a:pt x="583" y="12"/>
                      <a:pt x="532" y="1"/>
                      <a:pt x="483"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250;p112">
                <a:extLst>
                  <a:ext uri="{FF2B5EF4-FFF2-40B4-BE49-F238E27FC236}">
                    <a16:creationId xmlns:a16="http://schemas.microsoft.com/office/drawing/2014/main" xmlns="" id="{8545A1D0-B8F1-9C33-B412-6327381FF5C1}"/>
                  </a:ext>
                </a:extLst>
              </p:cNvPr>
              <p:cNvSpPr/>
              <p:nvPr/>
            </p:nvSpPr>
            <p:spPr>
              <a:xfrm>
                <a:off x="3836250" y="2903350"/>
                <a:ext cx="175150" cy="131550"/>
              </a:xfrm>
              <a:custGeom>
                <a:avLst/>
                <a:gdLst/>
                <a:ahLst/>
                <a:cxnLst/>
                <a:rect l="l" t="t" r="r" b="b"/>
                <a:pathLst>
                  <a:path w="7006" h="5262" extrusionOk="0">
                    <a:moveTo>
                      <a:pt x="4387" y="1639"/>
                    </a:moveTo>
                    <a:cubicBezTo>
                      <a:pt x="4578" y="1639"/>
                      <a:pt x="4783" y="1672"/>
                      <a:pt x="5004" y="1735"/>
                    </a:cubicBezTo>
                    <a:cubicBezTo>
                      <a:pt x="5471" y="1902"/>
                      <a:pt x="5804" y="2102"/>
                      <a:pt x="6005" y="2436"/>
                    </a:cubicBezTo>
                    <a:cubicBezTo>
                      <a:pt x="6205" y="2736"/>
                      <a:pt x="6238" y="3103"/>
                      <a:pt x="6105" y="3470"/>
                    </a:cubicBezTo>
                    <a:cubicBezTo>
                      <a:pt x="6005" y="3870"/>
                      <a:pt x="5771" y="4137"/>
                      <a:pt x="5437" y="4270"/>
                    </a:cubicBezTo>
                    <a:cubicBezTo>
                      <a:pt x="5254" y="4354"/>
                      <a:pt x="5062" y="4395"/>
                      <a:pt x="4862" y="4395"/>
                    </a:cubicBezTo>
                    <a:cubicBezTo>
                      <a:pt x="4662" y="4395"/>
                      <a:pt x="4453" y="4354"/>
                      <a:pt x="4237" y="4270"/>
                    </a:cubicBezTo>
                    <a:cubicBezTo>
                      <a:pt x="3770" y="4137"/>
                      <a:pt x="3436" y="3903"/>
                      <a:pt x="3236" y="3603"/>
                    </a:cubicBezTo>
                    <a:cubicBezTo>
                      <a:pt x="3036" y="3303"/>
                      <a:pt x="3002" y="2936"/>
                      <a:pt x="3102" y="2569"/>
                    </a:cubicBezTo>
                    <a:cubicBezTo>
                      <a:pt x="3236" y="2169"/>
                      <a:pt x="3469" y="1902"/>
                      <a:pt x="3803" y="1769"/>
                    </a:cubicBezTo>
                    <a:cubicBezTo>
                      <a:pt x="3979" y="1681"/>
                      <a:pt x="4174" y="1639"/>
                      <a:pt x="4387" y="1639"/>
                    </a:cubicBezTo>
                    <a:close/>
                    <a:moveTo>
                      <a:pt x="934" y="1"/>
                    </a:moveTo>
                    <a:cubicBezTo>
                      <a:pt x="767" y="201"/>
                      <a:pt x="634" y="434"/>
                      <a:pt x="501" y="634"/>
                    </a:cubicBezTo>
                    <a:cubicBezTo>
                      <a:pt x="401" y="835"/>
                      <a:pt x="300" y="1035"/>
                      <a:pt x="234" y="1268"/>
                    </a:cubicBezTo>
                    <a:cubicBezTo>
                      <a:pt x="0" y="2069"/>
                      <a:pt x="100" y="2836"/>
                      <a:pt x="567" y="3503"/>
                    </a:cubicBezTo>
                    <a:cubicBezTo>
                      <a:pt x="1001" y="4170"/>
                      <a:pt x="1735" y="4637"/>
                      <a:pt x="2769" y="4971"/>
                    </a:cubicBezTo>
                    <a:cubicBezTo>
                      <a:pt x="3404" y="5169"/>
                      <a:pt x="3980" y="5262"/>
                      <a:pt x="4490" y="5262"/>
                    </a:cubicBezTo>
                    <a:cubicBezTo>
                      <a:pt x="4837" y="5262"/>
                      <a:pt x="5154" y="5219"/>
                      <a:pt x="5437" y="5138"/>
                    </a:cubicBezTo>
                    <a:cubicBezTo>
                      <a:pt x="6105" y="4904"/>
                      <a:pt x="6572" y="4437"/>
                      <a:pt x="6805" y="3703"/>
                    </a:cubicBezTo>
                    <a:cubicBezTo>
                      <a:pt x="7005" y="3036"/>
                      <a:pt x="6972" y="2469"/>
                      <a:pt x="6672" y="1935"/>
                    </a:cubicBezTo>
                    <a:cubicBezTo>
                      <a:pt x="6405" y="1435"/>
                      <a:pt x="5938" y="1068"/>
                      <a:pt x="5271" y="868"/>
                    </a:cubicBezTo>
                    <a:cubicBezTo>
                      <a:pt x="4975" y="779"/>
                      <a:pt x="4693" y="737"/>
                      <a:pt x="4427" y="737"/>
                    </a:cubicBezTo>
                    <a:cubicBezTo>
                      <a:pt x="4092" y="737"/>
                      <a:pt x="3782" y="804"/>
                      <a:pt x="3503" y="935"/>
                    </a:cubicBezTo>
                    <a:cubicBezTo>
                      <a:pt x="3002" y="1202"/>
                      <a:pt x="2635" y="1635"/>
                      <a:pt x="2435" y="2302"/>
                    </a:cubicBezTo>
                    <a:cubicBezTo>
                      <a:pt x="2335" y="2603"/>
                      <a:pt x="2335" y="2903"/>
                      <a:pt x="2369" y="3203"/>
                    </a:cubicBezTo>
                    <a:cubicBezTo>
                      <a:pt x="2435" y="3503"/>
                      <a:pt x="2569" y="3770"/>
                      <a:pt x="2769" y="4004"/>
                    </a:cubicBezTo>
                    <a:cubicBezTo>
                      <a:pt x="2002" y="3737"/>
                      <a:pt x="1468" y="3370"/>
                      <a:pt x="1168" y="2969"/>
                    </a:cubicBezTo>
                    <a:cubicBezTo>
                      <a:pt x="868" y="2536"/>
                      <a:pt x="801" y="2035"/>
                      <a:pt x="1001" y="1468"/>
                    </a:cubicBezTo>
                    <a:cubicBezTo>
                      <a:pt x="1068" y="1235"/>
                      <a:pt x="1134" y="1035"/>
                      <a:pt x="1268" y="835"/>
                    </a:cubicBezTo>
                    <a:cubicBezTo>
                      <a:pt x="1401" y="634"/>
                      <a:pt x="1535" y="434"/>
                      <a:pt x="1701" y="234"/>
                    </a:cubicBezTo>
                    <a:lnTo>
                      <a:pt x="9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251;p112">
                <a:extLst>
                  <a:ext uri="{FF2B5EF4-FFF2-40B4-BE49-F238E27FC236}">
                    <a16:creationId xmlns:a16="http://schemas.microsoft.com/office/drawing/2014/main" xmlns="" id="{3CB9854A-E363-1C4B-A150-856B3EA21E3F}"/>
                  </a:ext>
                </a:extLst>
              </p:cNvPr>
              <p:cNvSpPr/>
              <p:nvPr/>
            </p:nvSpPr>
            <p:spPr>
              <a:xfrm>
                <a:off x="4000525" y="2883350"/>
                <a:ext cx="34225" cy="30875"/>
              </a:xfrm>
              <a:custGeom>
                <a:avLst/>
                <a:gdLst/>
                <a:ahLst/>
                <a:cxnLst/>
                <a:rect l="l" t="t" r="r" b="b"/>
                <a:pathLst>
                  <a:path w="1369" h="1235" extrusionOk="0">
                    <a:moveTo>
                      <a:pt x="267" y="0"/>
                    </a:moveTo>
                    <a:lnTo>
                      <a:pt x="1" y="901"/>
                    </a:lnTo>
                    <a:lnTo>
                      <a:pt x="1101" y="1234"/>
                    </a:lnTo>
                    <a:lnTo>
                      <a:pt x="1368" y="334"/>
                    </a:lnTo>
                    <a:lnTo>
                      <a:pt x="2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252;p112">
                <a:extLst>
                  <a:ext uri="{FF2B5EF4-FFF2-40B4-BE49-F238E27FC236}">
                    <a16:creationId xmlns:a16="http://schemas.microsoft.com/office/drawing/2014/main" xmlns="" id="{F97C3824-D24F-E328-5383-1569EC057F38}"/>
                  </a:ext>
                </a:extLst>
              </p:cNvPr>
              <p:cNvSpPr/>
              <p:nvPr/>
            </p:nvSpPr>
            <p:spPr>
              <a:xfrm>
                <a:off x="3881275" y="2733225"/>
                <a:ext cx="181000" cy="140975"/>
              </a:xfrm>
              <a:custGeom>
                <a:avLst/>
                <a:gdLst/>
                <a:ahLst/>
                <a:cxnLst/>
                <a:rect l="l" t="t" r="r" b="b"/>
                <a:pathLst>
                  <a:path w="7240" h="5639" extrusionOk="0">
                    <a:moveTo>
                      <a:pt x="1068" y="1"/>
                    </a:moveTo>
                    <a:lnTo>
                      <a:pt x="1" y="3437"/>
                    </a:lnTo>
                    <a:lnTo>
                      <a:pt x="3236" y="4404"/>
                    </a:lnTo>
                    <a:cubicBezTo>
                      <a:pt x="3203" y="4137"/>
                      <a:pt x="3203" y="3870"/>
                      <a:pt x="3203" y="3637"/>
                    </a:cubicBezTo>
                    <a:cubicBezTo>
                      <a:pt x="3236" y="3403"/>
                      <a:pt x="3270" y="3136"/>
                      <a:pt x="3336" y="2903"/>
                    </a:cubicBezTo>
                    <a:cubicBezTo>
                      <a:pt x="3503" y="2436"/>
                      <a:pt x="3737" y="2069"/>
                      <a:pt x="4103" y="1869"/>
                    </a:cubicBezTo>
                    <a:cubicBezTo>
                      <a:pt x="4309" y="1725"/>
                      <a:pt x="4539" y="1657"/>
                      <a:pt x="4794" y="1657"/>
                    </a:cubicBezTo>
                    <a:cubicBezTo>
                      <a:pt x="4954" y="1657"/>
                      <a:pt x="5124" y="1684"/>
                      <a:pt x="5304" y="1735"/>
                    </a:cubicBezTo>
                    <a:cubicBezTo>
                      <a:pt x="5738" y="1902"/>
                      <a:pt x="6038" y="2136"/>
                      <a:pt x="6238" y="2503"/>
                    </a:cubicBezTo>
                    <a:cubicBezTo>
                      <a:pt x="6405" y="2869"/>
                      <a:pt x="6405" y="3303"/>
                      <a:pt x="6238" y="3804"/>
                    </a:cubicBezTo>
                    <a:cubicBezTo>
                      <a:pt x="6172" y="4104"/>
                      <a:pt x="6038" y="4404"/>
                      <a:pt x="5871" y="4637"/>
                    </a:cubicBezTo>
                    <a:cubicBezTo>
                      <a:pt x="5738" y="4904"/>
                      <a:pt x="5538" y="5138"/>
                      <a:pt x="5304" y="5371"/>
                    </a:cubicBezTo>
                    <a:lnTo>
                      <a:pt x="6205" y="5638"/>
                    </a:lnTo>
                    <a:cubicBezTo>
                      <a:pt x="6372" y="5338"/>
                      <a:pt x="6539" y="5071"/>
                      <a:pt x="6672" y="4838"/>
                    </a:cubicBezTo>
                    <a:cubicBezTo>
                      <a:pt x="6805" y="4571"/>
                      <a:pt x="6905" y="4304"/>
                      <a:pt x="6972" y="4004"/>
                    </a:cubicBezTo>
                    <a:cubicBezTo>
                      <a:pt x="7239" y="3236"/>
                      <a:pt x="7239" y="2569"/>
                      <a:pt x="6972" y="2036"/>
                    </a:cubicBezTo>
                    <a:cubicBezTo>
                      <a:pt x="6739" y="1468"/>
                      <a:pt x="6238" y="1102"/>
                      <a:pt x="5571" y="868"/>
                    </a:cubicBezTo>
                    <a:cubicBezTo>
                      <a:pt x="5308" y="789"/>
                      <a:pt x="5055" y="752"/>
                      <a:pt x="4813" y="752"/>
                    </a:cubicBezTo>
                    <a:cubicBezTo>
                      <a:pt x="4441" y="752"/>
                      <a:pt x="4093" y="840"/>
                      <a:pt x="3770" y="1001"/>
                    </a:cubicBezTo>
                    <a:cubicBezTo>
                      <a:pt x="3236" y="1302"/>
                      <a:pt x="2869" y="1835"/>
                      <a:pt x="2669" y="2536"/>
                    </a:cubicBezTo>
                    <a:cubicBezTo>
                      <a:pt x="2602" y="2669"/>
                      <a:pt x="2602" y="2803"/>
                      <a:pt x="2569" y="2936"/>
                    </a:cubicBezTo>
                    <a:cubicBezTo>
                      <a:pt x="2569" y="3070"/>
                      <a:pt x="2536" y="3203"/>
                      <a:pt x="2569" y="3337"/>
                    </a:cubicBezTo>
                    <a:lnTo>
                      <a:pt x="968" y="2836"/>
                    </a:lnTo>
                    <a:lnTo>
                      <a:pt x="1768" y="234"/>
                    </a:lnTo>
                    <a:lnTo>
                      <a:pt x="1068"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253;p112">
                <a:extLst>
                  <a:ext uri="{FF2B5EF4-FFF2-40B4-BE49-F238E27FC236}">
                    <a16:creationId xmlns:a16="http://schemas.microsoft.com/office/drawing/2014/main" xmlns="" id="{8C27EC51-6BE8-A130-E037-0E299AC776BC}"/>
                  </a:ext>
                </a:extLst>
              </p:cNvPr>
              <p:cNvSpPr/>
              <p:nvPr/>
            </p:nvSpPr>
            <p:spPr>
              <a:xfrm>
                <a:off x="4063075" y="2996950"/>
                <a:ext cx="45050" cy="51525"/>
              </a:xfrm>
              <a:custGeom>
                <a:avLst/>
                <a:gdLst/>
                <a:ahLst/>
                <a:cxnLst/>
                <a:rect l="l" t="t" r="r" b="b"/>
                <a:pathLst>
                  <a:path w="1802" h="2061" extrusionOk="0">
                    <a:moveTo>
                      <a:pt x="809" y="1"/>
                    </a:moveTo>
                    <a:cubicBezTo>
                      <a:pt x="743" y="1"/>
                      <a:pt x="684" y="9"/>
                      <a:pt x="634" y="26"/>
                    </a:cubicBezTo>
                    <a:cubicBezTo>
                      <a:pt x="534" y="59"/>
                      <a:pt x="434" y="159"/>
                      <a:pt x="401" y="260"/>
                    </a:cubicBezTo>
                    <a:cubicBezTo>
                      <a:pt x="367" y="360"/>
                      <a:pt x="367" y="460"/>
                      <a:pt x="401" y="560"/>
                    </a:cubicBezTo>
                    <a:cubicBezTo>
                      <a:pt x="401" y="626"/>
                      <a:pt x="467" y="693"/>
                      <a:pt x="534" y="793"/>
                    </a:cubicBezTo>
                    <a:cubicBezTo>
                      <a:pt x="434" y="793"/>
                      <a:pt x="367" y="827"/>
                      <a:pt x="301" y="860"/>
                    </a:cubicBezTo>
                    <a:cubicBezTo>
                      <a:pt x="234" y="927"/>
                      <a:pt x="201" y="993"/>
                      <a:pt x="167" y="1060"/>
                    </a:cubicBezTo>
                    <a:cubicBezTo>
                      <a:pt x="134" y="1160"/>
                      <a:pt x="134" y="1227"/>
                      <a:pt x="134" y="1327"/>
                    </a:cubicBezTo>
                    <a:cubicBezTo>
                      <a:pt x="167" y="1394"/>
                      <a:pt x="201" y="1460"/>
                      <a:pt x="267" y="1527"/>
                    </a:cubicBezTo>
                    <a:lnTo>
                      <a:pt x="67" y="1494"/>
                    </a:lnTo>
                    <a:lnTo>
                      <a:pt x="0" y="1694"/>
                    </a:lnTo>
                    <a:lnTo>
                      <a:pt x="1235" y="2061"/>
                    </a:lnTo>
                    <a:lnTo>
                      <a:pt x="1301" y="1861"/>
                    </a:lnTo>
                    <a:lnTo>
                      <a:pt x="601" y="1627"/>
                    </a:lnTo>
                    <a:cubicBezTo>
                      <a:pt x="467" y="1594"/>
                      <a:pt x="401" y="1560"/>
                      <a:pt x="334" y="1460"/>
                    </a:cubicBezTo>
                    <a:cubicBezTo>
                      <a:pt x="301" y="1394"/>
                      <a:pt x="301" y="1294"/>
                      <a:pt x="334" y="1194"/>
                    </a:cubicBezTo>
                    <a:cubicBezTo>
                      <a:pt x="334" y="1093"/>
                      <a:pt x="401" y="1027"/>
                      <a:pt x="467" y="1027"/>
                    </a:cubicBezTo>
                    <a:cubicBezTo>
                      <a:pt x="501" y="1010"/>
                      <a:pt x="542" y="1002"/>
                      <a:pt x="588" y="1002"/>
                    </a:cubicBezTo>
                    <a:cubicBezTo>
                      <a:pt x="634" y="1002"/>
                      <a:pt x="684" y="1010"/>
                      <a:pt x="734" y="1027"/>
                    </a:cubicBezTo>
                    <a:lnTo>
                      <a:pt x="1468" y="1260"/>
                    </a:lnTo>
                    <a:lnTo>
                      <a:pt x="1535" y="1060"/>
                    </a:lnTo>
                    <a:lnTo>
                      <a:pt x="834" y="860"/>
                    </a:lnTo>
                    <a:cubicBezTo>
                      <a:pt x="734" y="793"/>
                      <a:pt x="634" y="760"/>
                      <a:pt x="601" y="660"/>
                    </a:cubicBezTo>
                    <a:cubicBezTo>
                      <a:pt x="534" y="593"/>
                      <a:pt x="534" y="493"/>
                      <a:pt x="567" y="393"/>
                    </a:cubicBezTo>
                    <a:cubicBezTo>
                      <a:pt x="601" y="293"/>
                      <a:pt x="634" y="260"/>
                      <a:pt x="701" y="226"/>
                    </a:cubicBezTo>
                    <a:cubicBezTo>
                      <a:pt x="734" y="209"/>
                      <a:pt x="776" y="201"/>
                      <a:pt x="826" y="201"/>
                    </a:cubicBezTo>
                    <a:cubicBezTo>
                      <a:pt x="876" y="201"/>
                      <a:pt x="934" y="209"/>
                      <a:pt x="1001" y="226"/>
                    </a:cubicBezTo>
                    <a:lnTo>
                      <a:pt x="1735" y="460"/>
                    </a:lnTo>
                    <a:lnTo>
                      <a:pt x="1802" y="260"/>
                    </a:lnTo>
                    <a:lnTo>
                      <a:pt x="1034" y="26"/>
                    </a:lnTo>
                    <a:cubicBezTo>
                      <a:pt x="951" y="9"/>
                      <a:pt x="876" y="1"/>
                      <a:pt x="809" y="1"/>
                    </a:cubicBez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254;p112">
                <a:extLst>
                  <a:ext uri="{FF2B5EF4-FFF2-40B4-BE49-F238E27FC236}">
                    <a16:creationId xmlns:a16="http://schemas.microsoft.com/office/drawing/2014/main" xmlns="" id="{86305C27-E53B-CD05-8B43-F5E76950AD26}"/>
                  </a:ext>
                </a:extLst>
              </p:cNvPr>
              <p:cNvSpPr/>
              <p:nvPr/>
            </p:nvSpPr>
            <p:spPr>
              <a:xfrm>
                <a:off x="4081425" y="2958400"/>
                <a:ext cx="45875" cy="36700"/>
              </a:xfrm>
              <a:custGeom>
                <a:avLst/>
                <a:gdLst/>
                <a:ahLst/>
                <a:cxnLst/>
                <a:rect l="l" t="t" r="r" b="b"/>
                <a:pathLst>
                  <a:path w="1835" h="1468" extrusionOk="0">
                    <a:moveTo>
                      <a:pt x="573" y="345"/>
                    </a:moveTo>
                    <a:cubicBezTo>
                      <a:pt x="645" y="345"/>
                      <a:pt x="723" y="361"/>
                      <a:pt x="801" y="401"/>
                    </a:cubicBezTo>
                    <a:cubicBezTo>
                      <a:pt x="934" y="434"/>
                      <a:pt x="1034" y="501"/>
                      <a:pt x="1101" y="601"/>
                    </a:cubicBezTo>
                    <a:cubicBezTo>
                      <a:pt x="1168" y="667"/>
                      <a:pt x="1201" y="767"/>
                      <a:pt x="1168" y="868"/>
                    </a:cubicBezTo>
                    <a:cubicBezTo>
                      <a:pt x="1134" y="1001"/>
                      <a:pt x="1068" y="1068"/>
                      <a:pt x="968" y="1101"/>
                    </a:cubicBezTo>
                    <a:cubicBezTo>
                      <a:pt x="918" y="1118"/>
                      <a:pt x="859" y="1126"/>
                      <a:pt x="797" y="1126"/>
                    </a:cubicBezTo>
                    <a:cubicBezTo>
                      <a:pt x="734" y="1126"/>
                      <a:pt x="667" y="1118"/>
                      <a:pt x="601" y="1101"/>
                    </a:cubicBezTo>
                    <a:cubicBezTo>
                      <a:pt x="434" y="1034"/>
                      <a:pt x="334" y="968"/>
                      <a:pt x="267" y="901"/>
                    </a:cubicBezTo>
                    <a:cubicBezTo>
                      <a:pt x="200" y="801"/>
                      <a:pt x="200" y="701"/>
                      <a:pt x="234" y="601"/>
                    </a:cubicBezTo>
                    <a:cubicBezTo>
                      <a:pt x="267" y="501"/>
                      <a:pt x="334" y="401"/>
                      <a:pt x="434" y="367"/>
                    </a:cubicBezTo>
                    <a:cubicBezTo>
                      <a:pt x="475" y="353"/>
                      <a:pt x="523" y="345"/>
                      <a:pt x="573" y="345"/>
                    </a:cubicBezTo>
                    <a:close/>
                    <a:moveTo>
                      <a:pt x="267" y="0"/>
                    </a:moveTo>
                    <a:lnTo>
                      <a:pt x="200" y="200"/>
                    </a:lnTo>
                    <a:lnTo>
                      <a:pt x="401" y="267"/>
                    </a:lnTo>
                    <a:cubicBezTo>
                      <a:pt x="300" y="300"/>
                      <a:pt x="234" y="334"/>
                      <a:pt x="167" y="367"/>
                    </a:cubicBezTo>
                    <a:cubicBezTo>
                      <a:pt x="100" y="434"/>
                      <a:pt x="67" y="501"/>
                      <a:pt x="34" y="601"/>
                    </a:cubicBezTo>
                    <a:cubicBezTo>
                      <a:pt x="0" y="734"/>
                      <a:pt x="34" y="901"/>
                      <a:pt x="100" y="1001"/>
                    </a:cubicBezTo>
                    <a:cubicBezTo>
                      <a:pt x="200" y="1134"/>
                      <a:pt x="334" y="1234"/>
                      <a:pt x="534" y="1301"/>
                    </a:cubicBezTo>
                    <a:cubicBezTo>
                      <a:pt x="617" y="1335"/>
                      <a:pt x="701" y="1351"/>
                      <a:pt x="784" y="1351"/>
                    </a:cubicBezTo>
                    <a:cubicBezTo>
                      <a:pt x="868" y="1351"/>
                      <a:pt x="951" y="1335"/>
                      <a:pt x="1034" y="1301"/>
                    </a:cubicBezTo>
                    <a:cubicBezTo>
                      <a:pt x="1168" y="1234"/>
                      <a:pt x="1268" y="1134"/>
                      <a:pt x="1301" y="968"/>
                    </a:cubicBezTo>
                    <a:cubicBezTo>
                      <a:pt x="1335" y="901"/>
                      <a:pt x="1335" y="801"/>
                      <a:pt x="1335" y="734"/>
                    </a:cubicBezTo>
                    <a:cubicBezTo>
                      <a:pt x="1301" y="667"/>
                      <a:pt x="1268" y="601"/>
                      <a:pt x="1201" y="534"/>
                    </a:cubicBezTo>
                    <a:lnTo>
                      <a:pt x="1201" y="534"/>
                    </a:lnTo>
                    <a:lnTo>
                      <a:pt x="1301" y="567"/>
                    </a:lnTo>
                    <a:cubicBezTo>
                      <a:pt x="1468" y="601"/>
                      <a:pt x="1535" y="667"/>
                      <a:pt x="1601" y="734"/>
                    </a:cubicBezTo>
                    <a:cubicBezTo>
                      <a:pt x="1635" y="834"/>
                      <a:pt x="1635" y="934"/>
                      <a:pt x="1601" y="1068"/>
                    </a:cubicBezTo>
                    <a:cubicBezTo>
                      <a:pt x="1601" y="1134"/>
                      <a:pt x="1568" y="1201"/>
                      <a:pt x="1535" y="1234"/>
                    </a:cubicBezTo>
                    <a:cubicBezTo>
                      <a:pt x="1501" y="1301"/>
                      <a:pt x="1468" y="1368"/>
                      <a:pt x="1401" y="1401"/>
                    </a:cubicBezTo>
                    <a:lnTo>
                      <a:pt x="1601" y="1468"/>
                    </a:lnTo>
                    <a:cubicBezTo>
                      <a:pt x="1635" y="1401"/>
                      <a:pt x="1668" y="1368"/>
                      <a:pt x="1701" y="1301"/>
                    </a:cubicBezTo>
                    <a:cubicBezTo>
                      <a:pt x="1735" y="1234"/>
                      <a:pt x="1768" y="1168"/>
                      <a:pt x="1802" y="1101"/>
                    </a:cubicBezTo>
                    <a:cubicBezTo>
                      <a:pt x="1835" y="901"/>
                      <a:pt x="1835" y="734"/>
                      <a:pt x="1768" y="634"/>
                    </a:cubicBezTo>
                    <a:cubicBezTo>
                      <a:pt x="1701" y="501"/>
                      <a:pt x="1535" y="401"/>
                      <a:pt x="1335" y="334"/>
                    </a:cubicBezTo>
                    <a:lnTo>
                      <a:pt x="2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255;p112">
                <a:extLst>
                  <a:ext uri="{FF2B5EF4-FFF2-40B4-BE49-F238E27FC236}">
                    <a16:creationId xmlns:a16="http://schemas.microsoft.com/office/drawing/2014/main" xmlns="" id="{4DF8C349-E776-E819-FFAA-9CCCD5BE9EB6}"/>
                  </a:ext>
                </a:extLst>
              </p:cNvPr>
              <p:cNvSpPr/>
              <p:nvPr/>
            </p:nvSpPr>
            <p:spPr>
              <a:xfrm>
                <a:off x="4083925" y="2931700"/>
                <a:ext cx="43375" cy="32550"/>
              </a:xfrm>
              <a:custGeom>
                <a:avLst/>
                <a:gdLst/>
                <a:ahLst/>
                <a:cxnLst/>
                <a:rect l="l" t="t" r="r" b="b"/>
                <a:pathLst>
                  <a:path w="1735" h="1302" extrusionOk="0">
                    <a:moveTo>
                      <a:pt x="34" y="1"/>
                    </a:moveTo>
                    <a:lnTo>
                      <a:pt x="0" y="168"/>
                    </a:lnTo>
                    <a:lnTo>
                      <a:pt x="1668" y="1302"/>
                    </a:lnTo>
                    <a:lnTo>
                      <a:pt x="1735" y="1135"/>
                    </a:lnTo>
                    <a:lnTo>
                      <a:pt x="34"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256;p112">
                <a:extLst>
                  <a:ext uri="{FF2B5EF4-FFF2-40B4-BE49-F238E27FC236}">
                    <a16:creationId xmlns:a16="http://schemas.microsoft.com/office/drawing/2014/main" xmlns="" id="{2ABB4BCE-3F0C-B2C6-AA84-84F029C85FE4}"/>
                  </a:ext>
                </a:extLst>
              </p:cNvPr>
              <p:cNvSpPr/>
              <p:nvPr/>
            </p:nvSpPr>
            <p:spPr>
              <a:xfrm>
                <a:off x="4091425" y="2900025"/>
                <a:ext cx="44225" cy="37125"/>
              </a:xfrm>
              <a:custGeom>
                <a:avLst/>
                <a:gdLst/>
                <a:ahLst/>
                <a:cxnLst/>
                <a:rect l="l" t="t" r="r" b="b"/>
                <a:pathLst>
                  <a:path w="1769" h="1485" extrusionOk="0">
                    <a:moveTo>
                      <a:pt x="876" y="509"/>
                    </a:moveTo>
                    <a:cubicBezTo>
                      <a:pt x="943" y="509"/>
                      <a:pt x="1018" y="517"/>
                      <a:pt x="1101" y="534"/>
                    </a:cubicBezTo>
                    <a:cubicBezTo>
                      <a:pt x="1235" y="601"/>
                      <a:pt x="1335" y="667"/>
                      <a:pt x="1402" y="734"/>
                    </a:cubicBezTo>
                    <a:cubicBezTo>
                      <a:pt x="1468" y="834"/>
                      <a:pt x="1502" y="934"/>
                      <a:pt x="1468" y="1034"/>
                    </a:cubicBezTo>
                    <a:cubicBezTo>
                      <a:pt x="1435" y="1134"/>
                      <a:pt x="1368" y="1201"/>
                      <a:pt x="1268" y="1268"/>
                    </a:cubicBezTo>
                    <a:cubicBezTo>
                      <a:pt x="1229" y="1278"/>
                      <a:pt x="1193" y="1282"/>
                      <a:pt x="1157" y="1282"/>
                    </a:cubicBezTo>
                    <a:cubicBezTo>
                      <a:pt x="1070" y="1282"/>
                      <a:pt x="986" y="1258"/>
                      <a:pt x="868" y="1234"/>
                    </a:cubicBezTo>
                    <a:cubicBezTo>
                      <a:pt x="734" y="1201"/>
                      <a:pt x="634" y="1134"/>
                      <a:pt x="568" y="1034"/>
                    </a:cubicBezTo>
                    <a:cubicBezTo>
                      <a:pt x="501" y="934"/>
                      <a:pt x="468" y="868"/>
                      <a:pt x="501" y="734"/>
                    </a:cubicBezTo>
                    <a:cubicBezTo>
                      <a:pt x="534" y="634"/>
                      <a:pt x="601" y="567"/>
                      <a:pt x="701" y="534"/>
                    </a:cubicBezTo>
                    <a:cubicBezTo>
                      <a:pt x="751" y="517"/>
                      <a:pt x="809" y="509"/>
                      <a:pt x="876" y="509"/>
                    </a:cubicBezTo>
                    <a:close/>
                    <a:moveTo>
                      <a:pt x="67" y="0"/>
                    </a:moveTo>
                    <a:lnTo>
                      <a:pt x="1" y="200"/>
                    </a:lnTo>
                    <a:lnTo>
                      <a:pt x="668" y="401"/>
                    </a:lnTo>
                    <a:cubicBezTo>
                      <a:pt x="568" y="434"/>
                      <a:pt x="501" y="467"/>
                      <a:pt x="434" y="534"/>
                    </a:cubicBezTo>
                    <a:cubicBezTo>
                      <a:pt x="401" y="567"/>
                      <a:pt x="334" y="634"/>
                      <a:pt x="334" y="734"/>
                    </a:cubicBezTo>
                    <a:cubicBezTo>
                      <a:pt x="267" y="901"/>
                      <a:pt x="301" y="1034"/>
                      <a:pt x="401" y="1168"/>
                    </a:cubicBezTo>
                    <a:cubicBezTo>
                      <a:pt x="468" y="1301"/>
                      <a:pt x="634" y="1401"/>
                      <a:pt x="801" y="1435"/>
                    </a:cubicBezTo>
                    <a:cubicBezTo>
                      <a:pt x="901" y="1468"/>
                      <a:pt x="993" y="1485"/>
                      <a:pt x="1080" y="1485"/>
                    </a:cubicBezTo>
                    <a:cubicBezTo>
                      <a:pt x="1168" y="1485"/>
                      <a:pt x="1251" y="1468"/>
                      <a:pt x="1335" y="1435"/>
                    </a:cubicBezTo>
                    <a:cubicBezTo>
                      <a:pt x="1468" y="1401"/>
                      <a:pt x="1568" y="1301"/>
                      <a:pt x="1602" y="1134"/>
                    </a:cubicBezTo>
                    <a:cubicBezTo>
                      <a:pt x="1635" y="1034"/>
                      <a:pt x="1635" y="968"/>
                      <a:pt x="1635" y="901"/>
                    </a:cubicBezTo>
                    <a:cubicBezTo>
                      <a:pt x="1602" y="801"/>
                      <a:pt x="1568" y="734"/>
                      <a:pt x="1535" y="667"/>
                    </a:cubicBezTo>
                    <a:lnTo>
                      <a:pt x="1535" y="667"/>
                    </a:lnTo>
                    <a:lnTo>
                      <a:pt x="1702" y="734"/>
                    </a:lnTo>
                    <a:lnTo>
                      <a:pt x="1768" y="534"/>
                    </a:lnTo>
                    <a:lnTo>
                      <a:pt x="67" y="0"/>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257;p112">
                <a:extLst>
                  <a:ext uri="{FF2B5EF4-FFF2-40B4-BE49-F238E27FC236}">
                    <a16:creationId xmlns:a16="http://schemas.microsoft.com/office/drawing/2014/main" xmlns="" id="{2FE667DD-8457-3F66-7DBE-8F6A9AF57F6E}"/>
                  </a:ext>
                </a:extLst>
              </p:cNvPr>
              <p:cNvSpPr/>
              <p:nvPr/>
            </p:nvSpPr>
            <p:spPr>
              <a:xfrm>
                <a:off x="4095600" y="2885000"/>
                <a:ext cx="45050" cy="17550"/>
              </a:xfrm>
              <a:custGeom>
                <a:avLst/>
                <a:gdLst/>
                <a:ahLst/>
                <a:cxnLst/>
                <a:rect l="l" t="t" r="r" b="b"/>
                <a:pathLst>
                  <a:path w="1802" h="702" extrusionOk="0">
                    <a:moveTo>
                      <a:pt x="67" y="1"/>
                    </a:moveTo>
                    <a:lnTo>
                      <a:pt x="0" y="201"/>
                    </a:lnTo>
                    <a:lnTo>
                      <a:pt x="1735" y="701"/>
                    </a:lnTo>
                    <a:lnTo>
                      <a:pt x="1802" y="501"/>
                    </a:lnTo>
                    <a:lnTo>
                      <a:pt x="67" y="1"/>
                    </a:lnTo>
                    <a:close/>
                  </a:path>
                </a:pathLst>
              </a:custGeom>
              <a:solidFill>
                <a:srgbClr val="373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258;p112">
                <a:extLst>
                  <a:ext uri="{FF2B5EF4-FFF2-40B4-BE49-F238E27FC236}">
                    <a16:creationId xmlns:a16="http://schemas.microsoft.com/office/drawing/2014/main" xmlns="" id="{BA070C76-01CD-4205-8C97-F9A5495EA3DC}"/>
                  </a:ext>
                </a:extLst>
              </p:cNvPr>
              <p:cNvSpPr/>
              <p:nvPr/>
            </p:nvSpPr>
            <p:spPr>
              <a:xfrm>
                <a:off x="3736175" y="2733925"/>
                <a:ext cx="748050" cy="708175"/>
              </a:xfrm>
              <a:custGeom>
                <a:avLst/>
                <a:gdLst/>
                <a:ahLst/>
                <a:cxnLst/>
                <a:rect l="l" t="t" r="r" b="b"/>
                <a:pathLst>
                  <a:path w="29922" h="28327" extrusionOk="0">
                    <a:moveTo>
                      <a:pt x="8617" y="0"/>
                    </a:moveTo>
                    <a:cubicBezTo>
                      <a:pt x="6951" y="0"/>
                      <a:pt x="5254" y="633"/>
                      <a:pt x="3736" y="1907"/>
                    </a:cubicBezTo>
                    <a:cubicBezTo>
                      <a:pt x="434" y="4743"/>
                      <a:pt x="0" y="9113"/>
                      <a:pt x="2836" y="12415"/>
                    </a:cubicBezTo>
                    <a:lnTo>
                      <a:pt x="16245" y="28326"/>
                    </a:lnTo>
                    <a:cubicBezTo>
                      <a:pt x="21683" y="27893"/>
                      <a:pt x="26686" y="25124"/>
                      <a:pt x="29922" y="20754"/>
                    </a:cubicBezTo>
                    <a:lnTo>
                      <a:pt x="14110" y="2708"/>
                    </a:lnTo>
                    <a:cubicBezTo>
                      <a:pt x="12565" y="908"/>
                      <a:pt x="10613" y="0"/>
                      <a:pt x="861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259;p112">
                <a:extLst>
                  <a:ext uri="{FF2B5EF4-FFF2-40B4-BE49-F238E27FC236}">
                    <a16:creationId xmlns:a16="http://schemas.microsoft.com/office/drawing/2014/main" xmlns="" id="{DA20804A-97F9-EE84-AB45-A663730F291E}"/>
                  </a:ext>
                </a:extLst>
              </p:cNvPr>
              <p:cNvSpPr/>
              <p:nvPr/>
            </p:nvSpPr>
            <p:spPr>
              <a:xfrm>
                <a:off x="4450850" y="3066800"/>
                <a:ext cx="420325" cy="296250"/>
              </a:xfrm>
              <a:custGeom>
                <a:avLst/>
                <a:gdLst/>
                <a:ahLst/>
                <a:cxnLst/>
                <a:rect l="l" t="t" r="r" b="b"/>
                <a:pathLst>
                  <a:path w="16813" h="11850" extrusionOk="0">
                    <a:moveTo>
                      <a:pt x="0" y="1"/>
                    </a:moveTo>
                    <a:lnTo>
                      <a:pt x="601" y="5004"/>
                    </a:lnTo>
                    <a:lnTo>
                      <a:pt x="3837" y="8340"/>
                    </a:lnTo>
                    <a:lnTo>
                      <a:pt x="7806" y="11776"/>
                    </a:lnTo>
                    <a:cubicBezTo>
                      <a:pt x="7806" y="11776"/>
                      <a:pt x="11453" y="11850"/>
                      <a:pt x="13964" y="11850"/>
                    </a:cubicBezTo>
                    <a:cubicBezTo>
                      <a:pt x="15219" y="11850"/>
                      <a:pt x="16190" y="11831"/>
                      <a:pt x="16279" y="11776"/>
                    </a:cubicBezTo>
                    <a:cubicBezTo>
                      <a:pt x="16546" y="11609"/>
                      <a:pt x="16812" y="9307"/>
                      <a:pt x="16812" y="9307"/>
                    </a:cubicBezTo>
                    <a:lnTo>
                      <a:pt x="16812" y="9307"/>
                    </a:lnTo>
                    <a:cubicBezTo>
                      <a:pt x="16271" y="9425"/>
                      <a:pt x="15722" y="9480"/>
                      <a:pt x="15169" y="9480"/>
                    </a:cubicBezTo>
                    <a:cubicBezTo>
                      <a:pt x="7895" y="9480"/>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260;p112">
                <a:extLst>
                  <a:ext uri="{FF2B5EF4-FFF2-40B4-BE49-F238E27FC236}">
                    <a16:creationId xmlns:a16="http://schemas.microsoft.com/office/drawing/2014/main" xmlns="" id="{9FE67EA2-E520-B035-C961-1999EF93B511}"/>
                  </a:ext>
                </a:extLst>
              </p:cNvPr>
              <p:cNvSpPr/>
              <p:nvPr/>
            </p:nvSpPr>
            <p:spPr>
              <a:xfrm>
                <a:off x="3797050" y="2654900"/>
                <a:ext cx="1029925" cy="1107425"/>
              </a:xfrm>
              <a:custGeom>
                <a:avLst/>
                <a:gdLst/>
                <a:ahLst/>
                <a:cxnLst/>
                <a:rect l="l" t="t" r="r" b="b"/>
                <a:pathLst>
                  <a:path w="41197" h="44297" extrusionOk="0">
                    <a:moveTo>
                      <a:pt x="8643" y="1"/>
                    </a:moveTo>
                    <a:cubicBezTo>
                      <a:pt x="6972" y="1"/>
                      <a:pt x="5274" y="642"/>
                      <a:pt x="3770" y="1933"/>
                    </a:cubicBezTo>
                    <a:cubicBezTo>
                      <a:pt x="467" y="4735"/>
                      <a:pt x="0" y="9171"/>
                      <a:pt x="2836" y="12440"/>
                    </a:cubicBezTo>
                    <a:lnTo>
                      <a:pt x="29622" y="44297"/>
                    </a:lnTo>
                    <a:lnTo>
                      <a:pt x="41197" y="33622"/>
                    </a:lnTo>
                    <a:lnTo>
                      <a:pt x="14144" y="2733"/>
                    </a:lnTo>
                    <a:cubicBezTo>
                      <a:pt x="12600" y="917"/>
                      <a:pt x="10640" y="1"/>
                      <a:pt x="8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261;p112">
                <a:extLst>
                  <a:ext uri="{FF2B5EF4-FFF2-40B4-BE49-F238E27FC236}">
                    <a16:creationId xmlns:a16="http://schemas.microsoft.com/office/drawing/2014/main" xmlns="" id="{EB2D93D9-19D5-2A30-BCE6-E93464DBA44E}"/>
                  </a:ext>
                </a:extLst>
              </p:cNvPr>
              <p:cNvSpPr/>
              <p:nvPr/>
            </p:nvSpPr>
            <p:spPr>
              <a:xfrm>
                <a:off x="3854600" y="2688200"/>
                <a:ext cx="417825" cy="326700"/>
              </a:xfrm>
              <a:custGeom>
                <a:avLst/>
                <a:gdLst/>
                <a:ahLst/>
                <a:cxnLst/>
                <a:rect l="l" t="t" r="r" b="b"/>
                <a:pathLst>
                  <a:path w="16713" h="13068" extrusionOk="0">
                    <a:moveTo>
                      <a:pt x="6672" y="0"/>
                    </a:moveTo>
                    <a:cubicBezTo>
                      <a:pt x="6672" y="0"/>
                      <a:pt x="3002" y="2536"/>
                      <a:pt x="0" y="6038"/>
                    </a:cubicBezTo>
                    <a:cubicBezTo>
                      <a:pt x="0" y="6038"/>
                      <a:pt x="3031" y="13067"/>
                      <a:pt x="7771" y="13067"/>
                    </a:cubicBezTo>
                    <a:cubicBezTo>
                      <a:pt x="8999" y="13067"/>
                      <a:pt x="10341" y="12596"/>
                      <a:pt x="11775" y="11409"/>
                    </a:cubicBezTo>
                    <a:cubicBezTo>
                      <a:pt x="11809" y="11375"/>
                      <a:pt x="16712" y="6672"/>
                      <a:pt x="6672" y="0"/>
                    </a:cubicBezTo>
                    <a:close/>
                  </a:path>
                </a:pathLst>
              </a:custGeom>
              <a:solidFill>
                <a:srgbClr val="F7DB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262;p112">
                <a:extLst>
                  <a:ext uri="{FF2B5EF4-FFF2-40B4-BE49-F238E27FC236}">
                    <a16:creationId xmlns:a16="http://schemas.microsoft.com/office/drawing/2014/main" xmlns="" id="{FFFBB57F-E46C-3749-780D-520E2C70B4F6}"/>
                  </a:ext>
                </a:extLst>
              </p:cNvPr>
              <p:cNvSpPr/>
              <p:nvPr/>
            </p:nvSpPr>
            <p:spPr>
              <a:xfrm>
                <a:off x="5851025" y="4823900"/>
                <a:ext cx="551250" cy="626300"/>
              </a:xfrm>
              <a:custGeom>
                <a:avLst/>
                <a:gdLst/>
                <a:ahLst/>
                <a:cxnLst/>
                <a:rect l="l" t="t" r="r" b="b"/>
                <a:pathLst>
                  <a:path w="22050" h="25052" extrusionOk="0">
                    <a:moveTo>
                      <a:pt x="9907" y="0"/>
                    </a:moveTo>
                    <a:lnTo>
                      <a:pt x="0" y="6405"/>
                    </a:lnTo>
                    <a:lnTo>
                      <a:pt x="0" y="25052"/>
                    </a:lnTo>
                    <a:lnTo>
                      <a:pt x="22049" y="25052"/>
                    </a:lnTo>
                    <a:lnTo>
                      <a:pt x="22049" y="9540"/>
                    </a:lnTo>
                    <a:lnTo>
                      <a:pt x="9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263;p112">
              <a:extLst>
                <a:ext uri="{FF2B5EF4-FFF2-40B4-BE49-F238E27FC236}">
                  <a16:creationId xmlns:a16="http://schemas.microsoft.com/office/drawing/2014/main" xmlns="" id="{00B44436-8C31-065C-28C8-BA33B04EEC8D}"/>
                </a:ext>
              </a:extLst>
            </p:cNvPr>
            <p:cNvSpPr/>
            <p:nvPr/>
          </p:nvSpPr>
          <p:spPr>
            <a:xfrm>
              <a:off x="5841250" y="4663375"/>
              <a:ext cx="1162950" cy="500050"/>
            </a:xfrm>
            <a:custGeom>
              <a:avLst/>
              <a:gdLst/>
              <a:ahLst/>
              <a:cxnLst/>
              <a:rect l="l" t="t" r="r" b="b"/>
              <a:pathLst>
                <a:path w="46518" h="20002" extrusionOk="0">
                  <a:moveTo>
                    <a:pt x="21199" y="0"/>
                  </a:moveTo>
                  <a:lnTo>
                    <a:pt x="46518" y="20002"/>
                  </a:lnTo>
                  <a:lnTo>
                    <a:pt x="2127" y="19471"/>
                  </a:lnTo>
                  <a:lnTo>
                    <a:pt x="0" y="9902"/>
                  </a:lnTo>
                  <a:close/>
                </a:path>
              </a:pathLst>
            </a:custGeom>
            <a:solidFill>
              <a:schemeClr val="accent3"/>
            </a:solidFill>
            <a:ln>
              <a:noFill/>
            </a:ln>
          </p:spPr>
        </p:sp>
      </p:grpSp>
      <p:pic>
        <p:nvPicPr>
          <p:cNvPr id="1026" name="Picture 2" descr="C:\Users\igd02\Pictures\RSPI.jpg"/>
          <p:cNvPicPr>
            <a:picLocks noChangeAspect="1" noChangeArrowheads="1"/>
          </p:cNvPicPr>
          <p:nvPr/>
        </p:nvPicPr>
        <p:blipFill>
          <a:blip r:embed="rId4"/>
          <a:srcRect/>
          <a:stretch>
            <a:fillRect/>
          </a:stretch>
        </p:blipFill>
        <p:spPr bwMode="auto">
          <a:xfrm>
            <a:off x="90934" y="103553"/>
            <a:ext cx="1961788" cy="1348730"/>
          </a:xfrm>
          <a:prstGeom prst="rect">
            <a:avLst/>
          </a:prstGeom>
          <a:noFill/>
        </p:spPr>
      </p:pic>
      <p:pic>
        <p:nvPicPr>
          <p:cNvPr id="1027" name="Picture 3" descr="C:\Users\igd02\Pictures\RSPI BJ.jpg"/>
          <p:cNvPicPr>
            <a:picLocks noChangeAspect="1" noChangeArrowheads="1"/>
          </p:cNvPicPr>
          <p:nvPr/>
        </p:nvPicPr>
        <p:blipFill>
          <a:blip r:embed="rId5"/>
          <a:srcRect l="16445" t="23808" r="7513" b="5614"/>
          <a:stretch>
            <a:fillRect/>
          </a:stretch>
        </p:blipFill>
        <p:spPr bwMode="auto">
          <a:xfrm>
            <a:off x="2149590" y="106791"/>
            <a:ext cx="1955198" cy="135491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1000"/>
                                        <p:tgtEl>
                                          <p:spTgt spid="779"/>
                                        </p:tgtEl>
                                      </p:cBhvr>
                                    </p:animEffect>
                                  </p:childTnLst>
                                </p:cTn>
                              </p:par>
                              <p:par>
                                <p:cTn id="8" presetID="10" presetClass="entr" presetSubtype="0" fill="hold" nodeType="withEffect">
                                  <p:stCondLst>
                                    <p:cond delay="0"/>
                                  </p:stCondLst>
                                  <p:childTnLst>
                                    <p:set>
                                      <p:cBhvr>
                                        <p:cTn id="9" dur="1" fill="hold">
                                          <p:stCondLst>
                                            <p:cond delay="0"/>
                                          </p:stCondLst>
                                        </p:cTn>
                                        <p:tgtEl>
                                          <p:spTgt spid="780"/>
                                        </p:tgtEl>
                                        <p:attrNameLst>
                                          <p:attrName>style.visibility</p:attrName>
                                        </p:attrNameLst>
                                      </p:cBhvr>
                                      <p:to>
                                        <p:strVal val="visible"/>
                                      </p:to>
                                    </p:set>
                                    <p:animEffect transition="in" filter="fade">
                                      <p:cBhvr>
                                        <p:cTn id="10" dur="1000"/>
                                        <p:tgtEl>
                                          <p:spTgt spid="78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2CEDBB-5F9D-BA2A-D173-A8FA8CBF1B8B}"/>
              </a:ext>
            </a:extLst>
          </p:cNvPr>
          <p:cNvSpPr>
            <a:spLocks noGrp="1"/>
          </p:cNvSpPr>
          <p:nvPr>
            <p:ph type="title"/>
          </p:nvPr>
        </p:nvSpPr>
        <p:spPr/>
        <p:txBody>
          <a:bodyPr/>
          <a:lstStyle/>
          <a:p>
            <a:r>
              <a:rPr lang="en-US" dirty="0"/>
              <a:t>obesity</a:t>
            </a:r>
            <a:endParaRPr lang="en-ID" dirty="0"/>
          </a:p>
        </p:txBody>
      </p:sp>
      <p:sp>
        <p:nvSpPr>
          <p:cNvPr id="3" name="Subtitle 2">
            <a:extLst>
              <a:ext uri="{FF2B5EF4-FFF2-40B4-BE49-F238E27FC236}">
                <a16:creationId xmlns="" xmlns:a16="http://schemas.microsoft.com/office/drawing/2014/main" id="{D6BC4EFB-72A8-FA61-92C8-B6C8AC136F9D}"/>
              </a:ext>
            </a:extLst>
          </p:cNvPr>
          <p:cNvSpPr>
            <a:spLocks noGrp="1"/>
          </p:cNvSpPr>
          <p:nvPr>
            <p:ph type="subTitle" idx="1"/>
          </p:nvPr>
        </p:nvSpPr>
        <p:spPr>
          <a:xfrm>
            <a:off x="720000" y="1426065"/>
            <a:ext cx="7620132" cy="3038353"/>
          </a:xfrm>
        </p:spPr>
        <p:txBody>
          <a:bodyPr/>
          <a:lstStyle/>
          <a:p>
            <a:pPr>
              <a:buFont typeface="Arial" panose="020B0604020202020204" pitchFamily="34" charset="0"/>
              <a:buChar char="•"/>
            </a:pPr>
            <a:r>
              <a:rPr lang="en-US" sz="2000" b="1" dirty="0">
                <a:solidFill>
                  <a:srgbClr val="FFC000"/>
                </a:solidFill>
              </a:rPr>
              <a:t>Obesity</a:t>
            </a:r>
            <a:r>
              <a:rPr lang="en-US" sz="2000" dirty="0"/>
              <a:t> : a complex disorder involving an excessive </a:t>
            </a:r>
          </a:p>
          <a:p>
            <a:pPr marL="114300" indent="0"/>
            <a:r>
              <a:rPr lang="en-US" sz="2000" dirty="0"/>
              <a:t>	          amount of body fat.</a:t>
            </a:r>
          </a:p>
          <a:p>
            <a:pPr>
              <a:buFont typeface="Arial" panose="020B0604020202020204" pitchFamily="34" charset="0"/>
              <a:buChar char="•"/>
            </a:pPr>
            <a:r>
              <a:rPr lang="en-US" sz="2000" dirty="0"/>
              <a:t>It is not just a cosmetic concern.</a:t>
            </a:r>
          </a:p>
          <a:p>
            <a:pPr>
              <a:buFont typeface="Arial" panose="020B0604020202020204" pitchFamily="34" charset="0"/>
              <a:buChar char="•"/>
            </a:pPr>
            <a:r>
              <a:rPr lang="en-US" sz="2000" dirty="0"/>
              <a:t>It </a:t>
            </a:r>
            <a:r>
              <a:rPr lang="en-US" sz="2000" b="1" dirty="0">
                <a:solidFill>
                  <a:srgbClr val="FFC000"/>
                </a:solidFill>
              </a:rPr>
              <a:t>increases the risk of diseases and health problems</a:t>
            </a:r>
            <a:r>
              <a:rPr lang="en-US" sz="2000" dirty="0"/>
              <a:t>.</a:t>
            </a:r>
          </a:p>
          <a:p>
            <a:pPr marL="114300" indent="0"/>
            <a:endParaRPr lang="en-US" sz="2000" dirty="0"/>
          </a:p>
        </p:txBody>
      </p:sp>
      <p:pic>
        <p:nvPicPr>
          <p:cNvPr id="4" name="Picture 3">
            <a:extLst>
              <a:ext uri="{FF2B5EF4-FFF2-40B4-BE49-F238E27FC236}">
                <a16:creationId xmlns="" xmlns:a16="http://schemas.microsoft.com/office/drawing/2014/main" id="{729F6788-01C1-E865-0F9A-31369AEDBA14}"/>
              </a:ext>
            </a:extLst>
          </p:cNvPr>
          <p:cNvPicPr>
            <a:picLocks noChangeAspect="1"/>
          </p:cNvPicPr>
          <p:nvPr/>
        </p:nvPicPr>
        <p:blipFill rotWithShape="1">
          <a:blip r:embed="rId2"/>
          <a:srcRect l="38626" t="19548" r="39730" b="32099"/>
          <a:stretch/>
        </p:blipFill>
        <p:spPr>
          <a:xfrm>
            <a:off x="6921240" y="101449"/>
            <a:ext cx="1979112" cy="2487047"/>
          </a:xfrm>
          <a:prstGeom prst="rect">
            <a:avLst/>
          </a:prstGeom>
        </p:spPr>
      </p:pic>
    </p:spTree>
    <p:extLst>
      <p:ext uri="{BB962C8B-B14F-4D97-AF65-F5344CB8AC3E}">
        <p14:creationId xmlns="" xmlns:p14="http://schemas.microsoft.com/office/powerpoint/2010/main" val="702288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AE72EF-57E9-9765-D1AE-DAD3314BA612}"/>
              </a:ext>
            </a:extLst>
          </p:cNvPr>
          <p:cNvSpPr>
            <a:spLocks noGrp="1"/>
          </p:cNvSpPr>
          <p:nvPr>
            <p:ph type="title"/>
          </p:nvPr>
        </p:nvSpPr>
        <p:spPr>
          <a:xfrm>
            <a:off x="672935" y="255366"/>
            <a:ext cx="5147400" cy="841800"/>
          </a:xfrm>
        </p:spPr>
        <p:txBody>
          <a:bodyPr/>
          <a:lstStyle/>
          <a:p>
            <a:r>
              <a:rPr lang="en-US" dirty="0"/>
              <a:t>obesity</a:t>
            </a:r>
            <a:endParaRPr lang="en-ID" dirty="0"/>
          </a:p>
        </p:txBody>
      </p:sp>
      <p:sp>
        <p:nvSpPr>
          <p:cNvPr id="3" name="Subtitle 2">
            <a:extLst>
              <a:ext uri="{FF2B5EF4-FFF2-40B4-BE49-F238E27FC236}">
                <a16:creationId xmlns="" xmlns:a16="http://schemas.microsoft.com/office/drawing/2014/main" id="{F61399FE-F294-F775-DABE-A0368B4FB69A}"/>
              </a:ext>
            </a:extLst>
          </p:cNvPr>
          <p:cNvSpPr>
            <a:spLocks noGrp="1"/>
          </p:cNvSpPr>
          <p:nvPr>
            <p:ph type="subTitle" idx="1"/>
          </p:nvPr>
        </p:nvSpPr>
        <p:spPr>
          <a:xfrm>
            <a:off x="585529" y="1003103"/>
            <a:ext cx="6595200" cy="590988"/>
          </a:xfrm>
        </p:spPr>
        <p:txBody>
          <a:bodyPr/>
          <a:lstStyle/>
          <a:p>
            <a:r>
              <a:rPr lang="en-US" sz="2800" dirty="0"/>
              <a:t>Signs, Symptoms, and Complications</a:t>
            </a:r>
            <a:endParaRPr lang="en-ID" sz="2800" dirty="0"/>
          </a:p>
        </p:txBody>
      </p:sp>
      <p:pic>
        <p:nvPicPr>
          <p:cNvPr id="6" name="Picture 5">
            <a:extLst>
              <a:ext uri="{FF2B5EF4-FFF2-40B4-BE49-F238E27FC236}">
                <a16:creationId xmlns="" xmlns:a16="http://schemas.microsoft.com/office/drawing/2014/main" id="{6F8E6248-D8A7-7557-B28E-BC45156F7C7E}"/>
              </a:ext>
            </a:extLst>
          </p:cNvPr>
          <p:cNvPicPr>
            <a:picLocks noChangeAspect="1"/>
          </p:cNvPicPr>
          <p:nvPr/>
        </p:nvPicPr>
        <p:blipFill rotWithShape="1">
          <a:blip r:embed="rId2"/>
          <a:srcRect l="27353" t="22092" r="27132" b="28105"/>
          <a:stretch/>
        </p:blipFill>
        <p:spPr>
          <a:xfrm>
            <a:off x="1810870" y="1594091"/>
            <a:ext cx="5522260" cy="3398999"/>
          </a:xfrm>
          <a:prstGeom prst="rect">
            <a:avLst/>
          </a:prstGeom>
        </p:spPr>
      </p:pic>
    </p:spTree>
    <p:extLst>
      <p:ext uri="{BB962C8B-B14F-4D97-AF65-F5344CB8AC3E}">
        <p14:creationId xmlns="" xmlns:p14="http://schemas.microsoft.com/office/powerpoint/2010/main" val="1475455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 xmlns:a14="http://schemas.microsoft.com/office/drawing/2010/main" val="0"/>
              </a:ext>
            </a:extLst>
          </a:blip>
          <a:srcRect b="7623"/>
          <a:stretch/>
        </p:blipFill>
        <p:spPr>
          <a:xfrm>
            <a:off x="2583180" y="325903"/>
            <a:ext cx="4031902" cy="4022522"/>
          </a:xfrm>
        </p:spPr>
      </p:pic>
      <p:sp>
        <p:nvSpPr>
          <p:cNvPr id="2" name="TextBox 1"/>
          <p:cNvSpPr txBox="1"/>
          <p:nvPr/>
        </p:nvSpPr>
        <p:spPr>
          <a:xfrm>
            <a:off x="4685818" y="4409049"/>
            <a:ext cx="769409" cy="400110"/>
          </a:xfrm>
          <a:prstGeom prst="rect">
            <a:avLst/>
          </a:prstGeom>
          <a:noFill/>
        </p:spPr>
        <p:txBody>
          <a:bodyPr wrap="square" rtlCol="0">
            <a:spAutoFit/>
          </a:bodyPr>
          <a:lstStyle/>
          <a:p>
            <a:r>
              <a:rPr lang="en-US" sz="2000" dirty="0">
                <a:solidFill>
                  <a:srgbClr val="FFC000"/>
                </a:solidFill>
              </a:rPr>
              <a:t>31%</a:t>
            </a:r>
          </a:p>
        </p:txBody>
      </p:sp>
      <p:sp>
        <p:nvSpPr>
          <p:cNvPr id="3" name="TextBox 2"/>
          <p:cNvSpPr txBox="1"/>
          <p:nvPr/>
        </p:nvSpPr>
        <p:spPr>
          <a:xfrm>
            <a:off x="5742634" y="4409049"/>
            <a:ext cx="798444" cy="400110"/>
          </a:xfrm>
          <a:prstGeom prst="rect">
            <a:avLst/>
          </a:prstGeom>
          <a:noFill/>
        </p:spPr>
        <p:txBody>
          <a:bodyPr wrap="square" rtlCol="0">
            <a:spAutoFit/>
          </a:bodyPr>
          <a:lstStyle/>
          <a:p>
            <a:r>
              <a:rPr lang="en-US" sz="2000" dirty="0">
                <a:solidFill>
                  <a:srgbClr val="FFC000"/>
                </a:solidFill>
              </a:rPr>
              <a:t>42%</a:t>
            </a:r>
          </a:p>
        </p:txBody>
      </p:sp>
      <p:sp>
        <p:nvSpPr>
          <p:cNvPr id="5" name="TextBox 4"/>
          <p:cNvSpPr txBox="1"/>
          <p:nvPr/>
        </p:nvSpPr>
        <p:spPr>
          <a:xfrm>
            <a:off x="2687638" y="4409051"/>
            <a:ext cx="769409" cy="400110"/>
          </a:xfrm>
          <a:prstGeom prst="rect">
            <a:avLst/>
          </a:prstGeom>
          <a:noFill/>
        </p:spPr>
        <p:txBody>
          <a:bodyPr wrap="square" rtlCol="0">
            <a:spAutoFit/>
          </a:bodyPr>
          <a:lstStyle/>
          <a:p>
            <a:r>
              <a:rPr lang="en-US" sz="2000" dirty="0">
                <a:solidFill>
                  <a:srgbClr val="FFC000"/>
                </a:solidFill>
              </a:rPr>
              <a:t>&lt;2%</a:t>
            </a:r>
          </a:p>
        </p:txBody>
      </p:sp>
      <p:sp>
        <p:nvSpPr>
          <p:cNvPr id="6" name="TextBox 5"/>
          <p:cNvSpPr txBox="1"/>
          <p:nvPr/>
        </p:nvSpPr>
        <p:spPr>
          <a:xfrm>
            <a:off x="3686728" y="4409049"/>
            <a:ext cx="769409" cy="400110"/>
          </a:xfrm>
          <a:prstGeom prst="rect">
            <a:avLst/>
          </a:prstGeom>
          <a:noFill/>
        </p:spPr>
        <p:txBody>
          <a:bodyPr wrap="square" rtlCol="0">
            <a:spAutoFit/>
          </a:bodyPr>
          <a:lstStyle/>
          <a:p>
            <a:r>
              <a:rPr lang="en-US" sz="2000" dirty="0">
                <a:solidFill>
                  <a:srgbClr val="FFC000"/>
                </a:solidFill>
              </a:rPr>
              <a:t>25%</a:t>
            </a:r>
          </a:p>
        </p:txBody>
      </p:sp>
      <p:sp>
        <p:nvSpPr>
          <p:cNvPr id="7" name="TextBox 6"/>
          <p:cNvSpPr txBox="1"/>
          <p:nvPr/>
        </p:nvSpPr>
        <p:spPr>
          <a:xfrm>
            <a:off x="402052" y="4432683"/>
            <a:ext cx="1862136" cy="400110"/>
          </a:xfrm>
          <a:prstGeom prst="rect">
            <a:avLst/>
          </a:prstGeom>
          <a:noFill/>
        </p:spPr>
        <p:txBody>
          <a:bodyPr wrap="square" rtlCol="0">
            <a:spAutoFit/>
          </a:bodyPr>
          <a:lstStyle/>
          <a:p>
            <a:r>
              <a:rPr lang="en-US" sz="2000" dirty="0">
                <a:solidFill>
                  <a:srgbClr val="FFC000"/>
                </a:solidFill>
              </a:rPr>
              <a:t>2017-2018</a:t>
            </a:r>
          </a:p>
        </p:txBody>
      </p:sp>
      <p:cxnSp>
        <p:nvCxnSpPr>
          <p:cNvPr id="8" name="Straight Connector 7"/>
          <p:cNvCxnSpPr/>
          <p:nvPr/>
        </p:nvCxnSpPr>
        <p:spPr>
          <a:xfrm>
            <a:off x="5659735" y="3737991"/>
            <a:ext cx="1440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716294" y="2703208"/>
            <a:ext cx="2026449" cy="923330"/>
          </a:xfrm>
          <a:prstGeom prst="rect">
            <a:avLst/>
          </a:prstGeom>
          <a:solidFill>
            <a:srgbClr val="92D050"/>
          </a:solidFill>
        </p:spPr>
        <p:txBody>
          <a:bodyPr wrap="square" rtlCol="0">
            <a:spAutoFit/>
          </a:bodyPr>
          <a:lstStyle/>
          <a:p>
            <a:r>
              <a:rPr lang="en-US" dirty="0"/>
              <a:t>*In Asians, </a:t>
            </a:r>
          </a:p>
          <a:p>
            <a:r>
              <a:rPr lang="en-US" dirty="0"/>
              <a:t>Overweight:		≥23 kg/m</a:t>
            </a:r>
            <a:r>
              <a:rPr lang="en-US" baseline="30000" dirty="0"/>
              <a:t>2</a:t>
            </a:r>
          </a:p>
        </p:txBody>
      </p:sp>
      <p:sp>
        <p:nvSpPr>
          <p:cNvPr id="10" name="TextBox 9">
            <a:extLst>
              <a:ext uri="{FF2B5EF4-FFF2-40B4-BE49-F238E27FC236}">
                <a16:creationId xmlns="" xmlns:a16="http://schemas.microsoft.com/office/drawing/2014/main" id="{FA1704D9-4CFE-884B-ABA7-906C29D3B077}"/>
              </a:ext>
            </a:extLst>
          </p:cNvPr>
          <p:cNvSpPr txBox="1"/>
          <p:nvPr/>
        </p:nvSpPr>
        <p:spPr>
          <a:xfrm>
            <a:off x="6615082" y="3626538"/>
            <a:ext cx="2026449" cy="480131"/>
          </a:xfrm>
          <a:prstGeom prst="rect">
            <a:avLst/>
          </a:prstGeom>
          <a:noFill/>
        </p:spPr>
        <p:txBody>
          <a:bodyPr wrap="square" rtlCol="0">
            <a:spAutoFit/>
          </a:bodyPr>
          <a:lstStyle/>
          <a:p>
            <a:pPr>
              <a:lnSpc>
                <a:spcPct val="90000"/>
              </a:lnSpc>
            </a:pPr>
            <a:r>
              <a:rPr lang="en-US" dirty="0">
                <a:solidFill>
                  <a:srgbClr val="FFC000"/>
                </a:solidFill>
              </a:rPr>
              <a:t>Diabetes Care 2015;38:150</a:t>
            </a:r>
          </a:p>
        </p:txBody>
      </p:sp>
    </p:spTree>
    <p:extLst>
      <p:ext uri="{BB962C8B-B14F-4D97-AF65-F5344CB8AC3E}">
        <p14:creationId xmlns="" xmlns:p14="http://schemas.microsoft.com/office/powerpoint/2010/main" val="426358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F27D237-E01D-2881-5CC1-BBF1D075BCF5}"/>
              </a:ext>
            </a:extLst>
          </p:cNvPr>
          <p:cNvSpPr>
            <a:spLocks noGrp="1"/>
          </p:cNvSpPr>
          <p:nvPr>
            <p:ph type="body" idx="1"/>
          </p:nvPr>
        </p:nvSpPr>
        <p:spPr/>
        <p:txBody>
          <a:bodyPr/>
          <a:lstStyle/>
          <a:p>
            <a:endParaRPr lang="en-ID"/>
          </a:p>
        </p:txBody>
      </p:sp>
      <p:pic>
        <p:nvPicPr>
          <p:cNvPr id="2050" name="Picture 2" descr="Yuk, Cek Lingkar Perut Anda">
            <a:extLst>
              <a:ext uri="{FF2B5EF4-FFF2-40B4-BE49-F238E27FC236}">
                <a16:creationId xmlns="" xmlns:a16="http://schemas.microsoft.com/office/drawing/2014/main" id="{5EC6F00D-62C6-F7D7-31FD-FA26133D040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5024" y="437100"/>
            <a:ext cx="4391133" cy="4391133"/>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a:extLst>
              <a:ext uri="{FF2B5EF4-FFF2-40B4-BE49-F238E27FC236}">
                <a16:creationId xmlns="" xmlns:a16="http://schemas.microsoft.com/office/drawing/2014/main" id="{55C6191F-B4C1-6873-4F38-AD850F409D17}"/>
              </a:ext>
            </a:extLst>
          </p:cNvPr>
          <p:cNvPicPr>
            <a:picLocks noChangeAspect="1"/>
          </p:cNvPicPr>
          <p:nvPr/>
        </p:nvPicPr>
        <p:blipFill>
          <a:blip r:embed="rId3"/>
          <a:stretch>
            <a:fillRect/>
          </a:stretch>
        </p:blipFill>
        <p:spPr>
          <a:xfrm>
            <a:off x="4617844" y="437100"/>
            <a:ext cx="4355963" cy="4355963"/>
          </a:xfrm>
          <a:prstGeom prst="rect">
            <a:avLst/>
          </a:prstGeom>
        </p:spPr>
      </p:pic>
    </p:spTree>
    <p:extLst>
      <p:ext uri="{BB962C8B-B14F-4D97-AF65-F5344CB8AC3E}">
        <p14:creationId xmlns="" xmlns:p14="http://schemas.microsoft.com/office/powerpoint/2010/main" val="35497248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1376" name="Google Shape;1376;p69"/>
          <p:cNvGrpSpPr/>
          <p:nvPr/>
        </p:nvGrpSpPr>
        <p:grpSpPr>
          <a:xfrm>
            <a:off x="5693438" y="1449043"/>
            <a:ext cx="2968818" cy="3699899"/>
            <a:chOff x="5693541" y="1488649"/>
            <a:chExt cx="2872031" cy="3579278"/>
          </a:xfrm>
        </p:grpSpPr>
        <p:grpSp>
          <p:nvGrpSpPr>
            <p:cNvPr id="1377" name="Google Shape;1377;p69"/>
            <p:cNvGrpSpPr/>
            <p:nvPr/>
          </p:nvGrpSpPr>
          <p:grpSpPr>
            <a:xfrm>
              <a:off x="5693541" y="1488649"/>
              <a:ext cx="2872031" cy="3579278"/>
              <a:chOff x="5693541" y="1488649"/>
              <a:chExt cx="2872031" cy="3579278"/>
            </a:xfrm>
          </p:grpSpPr>
          <p:grpSp>
            <p:nvGrpSpPr>
              <p:cNvPr id="1378" name="Google Shape;1378;p69"/>
              <p:cNvGrpSpPr/>
              <p:nvPr/>
            </p:nvGrpSpPr>
            <p:grpSpPr>
              <a:xfrm>
                <a:off x="5693541" y="1488649"/>
                <a:ext cx="2872031" cy="3266442"/>
                <a:chOff x="4399150" y="956000"/>
                <a:chExt cx="1458550" cy="1658850"/>
              </a:xfrm>
            </p:grpSpPr>
            <p:sp>
              <p:nvSpPr>
                <p:cNvPr id="1379" name="Google Shape;1379;p69"/>
                <p:cNvSpPr/>
                <p:nvPr/>
              </p:nvSpPr>
              <p:spPr>
                <a:xfrm>
                  <a:off x="4683525" y="956000"/>
                  <a:ext cx="1000725" cy="1141375"/>
                </a:xfrm>
                <a:custGeom>
                  <a:avLst/>
                  <a:gdLst/>
                  <a:ahLst/>
                  <a:cxnLst/>
                  <a:rect l="l" t="t" r="r" b="b"/>
                  <a:pathLst>
                    <a:path w="40029" h="45655" extrusionOk="0">
                      <a:moveTo>
                        <a:pt x="19389" y="1"/>
                      </a:moveTo>
                      <a:cubicBezTo>
                        <a:pt x="12674" y="1"/>
                        <a:pt x="7706" y="4309"/>
                        <a:pt x="7706" y="4309"/>
                      </a:cubicBezTo>
                      <a:cubicBezTo>
                        <a:pt x="7706" y="4309"/>
                        <a:pt x="2835" y="4309"/>
                        <a:pt x="1334" y="11114"/>
                      </a:cubicBezTo>
                      <a:cubicBezTo>
                        <a:pt x="0" y="17185"/>
                        <a:pt x="6538" y="19786"/>
                        <a:pt x="6538" y="19786"/>
                      </a:cubicBezTo>
                      <a:cubicBezTo>
                        <a:pt x="6538" y="19786"/>
                        <a:pt x="9073" y="28126"/>
                        <a:pt x="5971" y="31328"/>
                      </a:cubicBezTo>
                      <a:cubicBezTo>
                        <a:pt x="2835" y="34530"/>
                        <a:pt x="2202" y="38667"/>
                        <a:pt x="5004" y="41802"/>
                      </a:cubicBezTo>
                      <a:cubicBezTo>
                        <a:pt x="6621" y="43612"/>
                        <a:pt x="16304" y="45655"/>
                        <a:pt x="24698" y="45655"/>
                      </a:cubicBezTo>
                      <a:cubicBezTo>
                        <a:pt x="30849" y="45655"/>
                        <a:pt x="36307" y="44558"/>
                        <a:pt x="37393" y="41469"/>
                      </a:cubicBezTo>
                      <a:cubicBezTo>
                        <a:pt x="40029" y="34130"/>
                        <a:pt x="33824" y="31628"/>
                        <a:pt x="34591" y="24023"/>
                      </a:cubicBezTo>
                      <a:cubicBezTo>
                        <a:pt x="35492" y="15650"/>
                        <a:pt x="34725" y="6010"/>
                        <a:pt x="26919" y="1940"/>
                      </a:cubicBezTo>
                      <a:cubicBezTo>
                        <a:pt x="24288" y="525"/>
                        <a:pt x="21732" y="1"/>
                        <a:pt x="193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9"/>
                <p:cNvSpPr/>
                <p:nvPr/>
              </p:nvSpPr>
              <p:spPr>
                <a:xfrm>
                  <a:off x="4908150" y="1074325"/>
                  <a:ext cx="512450" cy="954325"/>
                </a:xfrm>
                <a:custGeom>
                  <a:avLst/>
                  <a:gdLst/>
                  <a:ahLst/>
                  <a:cxnLst/>
                  <a:rect l="l" t="t" r="r" b="b"/>
                  <a:pathLst>
                    <a:path w="20498" h="38173" extrusionOk="0">
                      <a:moveTo>
                        <a:pt x="208" y="0"/>
                      </a:moveTo>
                      <a:cubicBezTo>
                        <a:pt x="108" y="0"/>
                        <a:pt x="1" y="86"/>
                        <a:pt x="22" y="209"/>
                      </a:cubicBezTo>
                      <a:cubicBezTo>
                        <a:pt x="755" y="3545"/>
                        <a:pt x="2290" y="6514"/>
                        <a:pt x="5425" y="8115"/>
                      </a:cubicBezTo>
                      <a:cubicBezTo>
                        <a:pt x="7227" y="9049"/>
                        <a:pt x="9261" y="9383"/>
                        <a:pt x="11230" y="9916"/>
                      </a:cubicBezTo>
                      <a:cubicBezTo>
                        <a:pt x="13431" y="10550"/>
                        <a:pt x="15399" y="11618"/>
                        <a:pt x="16867" y="13386"/>
                      </a:cubicBezTo>
                      <a:cubicBezTo>
                        <a:pt x="18235" y="15053"/>
                        <a:pt x="18868" y="17188"/>
                        <a:pt x="18735" y="19290"/>
                      </a:cubicBezTo>
                      <a:cubicBezTo>
                        <a:pt x="18568" y="21725"/>
                        <a:pt x="17534" y="23960"/>
                        <a:pt x="16934" y="26295"/>
                      </a:cubicBezTo>
                      <a:cubicBezTo>
                        <a:pt x="15933" y="30631"/>
                        <a:pt x="17734" y="34601"/>
                        <a:pt x="20103" y="38103"/>
                      </a:cubicBezTo>
                      <a:cubicBezTo>
                        <a:pt x="20142" y="38152"/>
                        <a:pt x="20195" y="38172"/>
                        <a:pt x="20248" y="38172"/>
                      </a:cubicBezTo>
                      <a:cubicBezTo>
                        <a:pt x="20375" y="38172"/>
                        <a:pt x="20497" y="38054"/>
                        <a:pt x="20403" y="37936"/>
                      </a:cubicBezTo>
                      <a:cubicBezTo>
                        <a:pt x="19202" y="36135"/>
                        <a:pt x="18068" y="34234"/>
                        <a:pt x="17434" y="32099"/>
                      </a:cubicBezTo>
                      <a:cubicBezTo>
                        <a:pt x="16733" y="29664"/>
                        <a:pt x="17000" y="27295"/>
                        <a:pt x="17701" y="24927"/>
                      </a:cubicBezTo>
                      <a:cubicBezTo>
                        <a:pt x="18335" y="22892"/>
                        <a:pt x="19035" y="20924"/>
                        <a:pt x="19102" y="18789"/>
                      </a:cubicBezTo>
                      <a:cubicBezTo>
                        <a:pt x="19169" y="16921"/>
                        <a:pt x="18501" y="15120"/>
                        <a:pt x="17434" y="13586"/>
                      </a:cubicBezTo>
                      <a:cubicBezTo>
                        <a:pt x="16400" y="12085"/>
                        <a:pt x="14865" y="10917"/>
                        <a:pt x="13198" y="10217"/>
                      </a:cubicBezTo>
                      <a:cubicBezTo>
                        <a:pt x="11330" y="9416"/>
                        <a:pt x="9261" y="9116"/>
                        <a:pt x="7327" y="8515"/>
                      </a:cubicBezTo>
                      <a:cubicBezTo>
                        <a:pt x="5392" y="7915"/>
                        <a:pt x="3724" y="6848"/>
                        <a:pt x="2490" y="5246"/>
                      </a:cubicBezTo>
                      <a:cubicBezTo>
                        <a:pt x="1356" y="3745"/>
                        <a:pt x="755" y="1911"/>
                        <a:pt x="355" y="109"/>
                      </a:cubicBezTo>
                      <a:cubicBezTo>
                        <a:pt x="330" y="33"/>
                        <a:pt x="270" y="0"/>
                        <a:pt x="208"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9"/>
                <p:cNvSpPr/>
                <p:nvPr/>
              </p:nvSpPr>
              <p:spPr>
                <a:xfrm>
                  <a:off x="4961350" y="1036950"/>
                  <a:ext cx="488575" cy="1029400"/>
                </a:xfrm>
                <a:custGeom>
                  <a:avLst/>
                  <a:gdLst/>
                  <a:ahLst/>
                  <a:cxnLst/>
                  <a:rect l="l" t="t" r="r" b="b"/>
                  <a:pathLst>
                    <a:path w="19543" h="41176" extrusionOk="0">
                      <a:moveTo>
                        <a:pt x="250" y="1"/>
                      </a:moveTo>
                      <a:cubicBezTo>
                        <a:pt x="123" y="1"/>
                        <a:pt x="1" y="119"/>
                        <a:pt x="95" y="237"/>
                      </a:cubicBezTo>
                      <a:cubicBezTo>
                        <a:pt x="2263" y="3272"/>
                        <a:pt x="4865" y="6441"/>
                        <a:pt x="8301" y="8076"/>
                      </a:cubicBezTo>
                      <a:cubicBezTo>
                        <a:pt x="9935" y="8876"/>
                        <a:pt x="11637" y="9577"/>
                        <a:pt x="13204" y="10544"/>
                      </a:cubicBezTo>
                      <a:cubicBezTo>
                        <a:pt x="15072" y="11712"/>
                        <a:pt x="16407" y="13379"/>
                        <a:pt x="17207" y="15448"/>
                      </a:cubicBezTo>
                      <a:cubicBezTo>
                        <a:pt x="18642" y="19350"/>
                        <a:pt x="17908" y="23720"/>
                        <a:pt x="17774" y="27756"/>
                      </a:cubicBezTo>
                      <a:cubicBezTo>
                        <a:pt x="17708" y="29758"/>
                        <a:pt x="17774" y="31759"/>
                        <a:pt x="18241" y="33661"/>
                      </a:cubicBezTo>
                      <a:cubicBezTo>
                        <a:pt x="18542" y="34895"/>
                        <a:pt x="18875" y="36062"/>
                        <a:pt x="18975" y="37297"/>
                      </a:cubicBezTo>
                      <a:cubicBezTo>
                        <a:pt x="19109" y="38564"/>
                        <a:pt x="18975" y="39765"/>
                        <a:pt x="18708" y="40966"/>
                      </a:cubicBezTo>
                      <a:cubicBezTo>
                        <a:pt x="18667" y="41090"/>
                        <a:pt x="18779" y="41175"/>
                        <a:pt x="18886" y="41175"/>
                      </a:cubicBezTo>
                      <a:cubicBezTo>
                        <a:pt x="18952" y="41175"/>
                        <a:pt x="19017" y="41142"/>
                        <a:pt x="19042" y="41066"/>
                      </a:cubicBezTo>
                      <a:cubicBezTo>
                        <a:pt x="19542" y="38931"/>
                        <a:pt x="19409" y="36896"/>
                        <a:pt x="18875" y="34761"/>
                      </a:cubicBezTo>
                      <a:cubicBezTo>
                        <a:pt x="18308" y="32627"/>
                        <a:pt x="18041" y="30592"/>
                        <a:pt x="18075" y="28357"/>
                      </a:cubicBezTo>
                      <a:cubicBezTo>
                        <a:pt x="18141" y="24221"/>
                        <a:pt x="18875" y="19951"/>
                        <a:pt x="17641" y="15915"/>
                      </a:cubicBezTo>
                      <a:cubicBezTo>
                        <a:pt x="17107" y="14113"/>
                        <a:pt x="16140" y="12579"/>
                        <a:pt x="14772" y="11345"/>
                      </a:cubicBezTo>
                      <a:cubicBezTo>
                        <a:pt x="13371" y="10077"/>
                        <a:pt x="11570" y="9243"/>
                        <a:pt x="9869" y="8443"/>
                      </a:cubicBezTo>
                      <a:cubicBezTo>
                        <a:pt x="7934" y="7575"/>
                        <a:pt x="6233" y="6541"/>
                        <a:pt x="4632" y="5107"/>
                      </a:cubicBezTo>
                      <a:cubicBezTo>
                        <a:pt x="3031" y="3673"/>
                        <a:pt x="1630" y="1871"/>
                        <a:pt x="395" y="70"/>
                      </a:cubicBezTo>
                      <a:cubicBezTo>
                        <a:pt x="356" y="21"/>
                        <a:pt x="303" y="1"/>
                        <a:pt x="250"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9"/>
                <p:cNvSpPr/>
                <p:nvPr/>
              </p:nvSpPr>
              <p:spPr>
                <a:xfrm>
                  <a:off x="5036175" y="972575"/>
                  <a:ext cx="528000" cy="1100600"/>
                </a:xfrm>
                <a:custGeom>
                  <a:avLst/>
                  <a:gdLst/>
                  <a:ahLst/>
                  <a:cxnLst/>
                  <a:rect l="l" t="t" r="r" b="b"/>
                  <a:pathLst>
                    <a:path w="21120" h="44024" extrusionOk="0">
                      <a:moveTo>
                        <a:pt x="2147" y="1"/>
                      </a:moveTo>
                      <a:cubicBezTo>
                        <a:pt x="1962" y="1"/>
                        <a:pt x="1924" y="283"/>
                        <a:pt x="2106" y="343"/>
                      </a:cubicBezTo>
                      <a:cubicBezTo>
                        <a:pt x="5541" y="1711"/>
                        <a:pt x="8944" y="3279"/>
                        <a:pt x="11779" y="5680"/>
                      </a:cubicBezTo>
                      <a:cubicBezTo>
                        <a:pt x="14948" y="8349"/>
                        <a:pt x="16616" y="11818"/>
                        <a:pt x="17550" y="15788"/>
                      </a:cubicBezTo>
                      <a:cubicBezTo>
                        <a:pt x="18084" y="18189"/>
                        <a:pt x="18451" y="20658"/>
                        <a:pt x="18918" y="23060"/>
                      </a:cubicBezTo>
                      <a:cubicBezTo>
                        <a:pt x="19385" y="25628"/>
                        <a:pt x="19818" y="28163"/>
                        <a:pt x="20219" y="30698"/>
                      </a:cubicBezTo>
                      <a:cubicBezTo>
                        <a:pt x="20586" y="33233"/>
                        <a:pt x="20886" y="35869"/>
                        <a:pt x="20219" y="38437"/>
                      </a:cubicBezTo>
                      <a:cubicBezTo>
                        <a:pt x="19652" y="40372"/>
                        <a:pt x="18451" y="42040"/>
                        <a:pt x="17083" y="43474"/>
                      </a:cubicBezTo>
                      <a:cubicBezTo>
                        <a:pt x="17917" y="38971"/>
                        <a:pt x="18284" y="34534"/>
                        <a:pt x="18150" y="29964"/>
                      </a:cubicBezTo>
                      <a:cubicBezTo>
                        <a:pt x="18050" y="25695"/>
                        <a:pt x="18050" y="21325"/>
                        <a:pt x="16983" y="17189"/>
                      </a:cubicBezTo>
                      <a:cubicBezTo>
                        <a:pt x="16549" y="15421"/>
                        <a:pt x="15815" y="13753"/>
                        <a:pt x="14581" y="12352"/>
                      </a:cubicBezTo>
                      <a:cubicBezTo>
                        <a:pt x="13314" y="10984"/>
                        <a:pt x="11646" y="10084"/>
                        <a:pt x="10078" y="9150"/>
                      </a:cubicBezTo>
                      <a:cubicBezTo>
                        <a:pt x="6275" y="6881"/>
                        <a:pt x="3273" y="3979"/>
                        <a:pt x="371" y="710"/>
                      </a:cubicBezTo>
                      <a:cubicBezTo>
                        <a:pt x="334" y="673"/>
                        <a:pt x="293" y="657"/>
                        <a:pt x="254" y="657"/>
                      </a:cubicBezTo>
                      <a:cubicBezTo>
                        <a:pt x="118" y="657"/>
                        <a:pt x="1" y="847"/>
                        <a:pt x="104" y="977"/>
                      </a:cubicBezTo>
                      <a:cubicBezTo>
                        <a:pt x="2739" y="3979"/>
                        <a:pt x="5541" y="6815"/>
                        <a:pt x="8977" y="8883"/>
                      </a:cubicBezTo>
                      <a:cubicBezTo>
                        <a:pt x="10545" y="9850"/>
                        <a:pt x="12146" y="10684"/>
                        <a:pt x="13581" y="11885"/>
                      </a:cubicBezTo>
                      <a:cubicBezTo>
                        <a:pt x="15248" y="13319"/>
                        <a:pt x="16082" y="15221"/>
                        <a:pt x="16649" y="17289"/>
                      </a:cubicBezTo>
                      <a:cubicBezTo>
                        <a:pt x="17750" y="21325"/>
                        <a:pt x="17650" y="25795"/>
                        <a:pt x="17817" y="29964"/>
                      </a:cubicBezTo>
                      <a:cubicBezTo>
                        <a:pt x="17917" y="34668"/>
                        <a:pt x="17483" y="39204"/>
                        <a:pt x="16616" y="43808"/>
                      </a:cubicBezTo>
                      <a:cubicBezTo>
                        <a:pt x="16596" y="43928"/>
                        <a:pt x="16708" y="44024"/>
                        <a:pt x="16808" y="44024"/>
                      </a:cubicBezTo>
                      <a:cubicBezTo>
                        <a:pt x="16875" y="44024"/>
                        <a:pt x="16936" y="43981"/>
                        <a:pt x="16950" y="43874"/>
                      </a:cubicBezTo>
                      <a:cubicBezTo>
                        <a:pt x="16965" y="43904"/>
                        <a:pt x="16993" y="43921"/>
                        <a:pt x="17023" y="43921"/>
                      </a:cubicBezTo>
                      <a:cubicBezTo>
                        <a:pt x="17059" y="43921"/>
                        <a:pt x="17098" y="43896"/>
                        <a:pt x="17116" y="43841"/>
                      </a:cubicBezTo>
                      <a:cubicBezTo>
                        <a:pt x="18451" y="42473"/>
                        <a:pt x="19585" y="41006"/>
                        <a:pt x="20252" y="39204"/>
                      </a:cubicBezTo>
                      <a:cubicBezTo>
                        <a:pt x="21119" y="36936"/>
                        <a:pt x="20952" y="34434"/>
                        <a:pt x="20652" y="31999"/>
                      </a:cubicBezTo>
                      <a:cubicBezTo>
                        <a:pt x="20385" y="29297"/>
                        <a:pt x="19885" y="26562"/>
                        <a:pt x="19385" y="23893"/>
                      </a:cubicBezTo>
                      <a:cubicBezTo>
                        <a:pt x="18884" y="21292"/>
                        <a:pt x="18484" y="18623"/>
                        <a:pt x="17917" y="15988"/>
                      </a:cubicBezTo>
                      <a:cubicBezTo>
                        <a:pt x="16983" y="11885"/>
                        <a:pt x="15348" y="8349"/>
                        <a:pt x="12213" y="5547"/>
                      </a:cubicBezTo>
                      <a:cubicBezTo>
                        <a:pt x="9311" y="3012"/>
                        <a:pt x="5708" y="1444"/>
                        <a:pt x="2206" y="10"/>
                      </a:cubicBezTo>
                      <a:cubicBezTo>
                        <a:pt x="2185" y="4"/>
                        <a:pt x="2165" y="1"/>
                        <a:pt x="214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9"/>
                <p:cNvSpPr/>
                <p:nvPr/>
              </p:nvSpPr>
              <p:spPr>
                <a:xfrm>
                  <a:off x="5180150" y="969250"/>
                  <a:ext cx="428225" cy="1116875"/>
                </a:xfrm>
                <a:custGeom>
                  <a:avLst/>
                  <a:gdLst/>
                  <a:ahLst/>
                  <a:cxnLst/>
                  <a:rect l="l" t="t" r="r" b="b"/>
                  <a:pathLst>
                    <a:path w="17129" h="44675" extrusionOk="0">
                      <a:moveTo>
                        <a:pt x="224" y="1"/>
                      </a:moveTo>
                      <a:cubicBezTo>
                        <a:pt x="39" y="1"/>
                        <a:pt x="1" y="282"/>
                        <a:pt x="183" y="343"/>
                      </a:cubicBezTo>
                      <a:cubicBezTo>
                        <a:pt x="4119" y="1644"/>
                        <a:pt x="8188" y="3111"/>
                        <a:pt x="10890" y="6414"/>
                      </a:cubicBezTo>
                      <a:cubicBezTo>
                        <a:pt x="14159" y="10350"/>
                        <a:pt x="13526" y="15587"/>
                        <a:pt x="13626" y="20324"/>
                      </a:cubicBezTo>
                      <a:cubicBezTo>
                        <a:pt x="13659" y="22759"/>
                        <a:pt x="14126" y="24994"/>
                        <a:pt x="14793" y="27329"/>
                      </a:cubicBezTo>
                      <a:cubicBezTo>
                        <a:pt x="15494" y="29797"/>
                        <a:pt x="16294" y="32199"/>
                        <a:pt x="16561" y="34767"/>
                      </a:cubicBezTo>
                      <a:cubicBezTo>
                        <a:pt x="16828" y="36836"/>
                        <a:pt x="16528" y="38837"/>
                        <a:pt x="15360" y="40638"/>
                      </a:cubicBezTo>
                      <a:cubicBezTo>
                        <a:pt x="14326" y="42273"/>
                        <a:pt x="12625" y="43407"/>
                        <a:pt x="10957" y="44341"/>
                      </a:cubicBezTo>
                      <a:cubicBezTo>
                        <a:pt x="10765" y="44451"/>
                        <a:pt x="10890" y="44675"/>
                        <a:pt x="11033" y="44675"/>
                      </a:cubicBezTo>
                      <a:cubicBezTo>
                        <a:pt x="11063" y="44675"/>
                        <a:pt x="11095" y="44665"/>
                        <a:pt x="11124" y="44641"/>
                      </a:cubicBezTo>
                      <a:cubicBezTo>
                        <a:pt x="12658" y="43774"/>
                        <a:pt x="14193" y="42773"/>
                        <a:pt x="15294" y="41339"/>
                      </a:cubicBezTo>
                      <a:cubicBezTo>
                        <a:pt x="16394" y="39905"/>
                        <a:pt x="16895" y="38170"/>
                        <a:pt x="16995" y="36369"/>
                      </a:cubicBezTo>
                      <a:cubicBezTo>
                        <a:pt x="17128" y="33800"/>
                        <a:pt x="16294" y="31165"/>
                        <a:pt x="15560" y="28797"/>
                      </a:cubicBezTo>
                      <a:cubicBezTo>
                        <a:pt x="14793" y="26095"/>
                        <a:pt x="14026" y="23493"/>
                        <a:pt x="13959" y="20657"/>
                      </a:cubicBezTo>
                      <a:cubicBezTo>
                        <a:pt x="13859" y="18122"/>
                        <a:pt x="14126" y="15587"/>
                        <a:pt x="13826" y="12985"/>
                      </a:cubicBezTo>
                      <a:cubicBezTo>
                        <a:pt x="13526" y="10750"/>
                        <a:pt x="12825" y="8482"/>
                        <a:pt x="11491" y="6614"/>
                      </a:cubicBezTo>
                      <a:cubicBezTo>
                        <a:pt x="9056" y="3145"/>
                        <a:pt x="4853" y="1577"/>
                        <a:pt x="1017" y="276"/>
                      </a:cubicBezTo>
                      <a:lnTo>
                        <a:pt x="283" y="9"/>
                      </a:lnTo>
                      <a:cubicBezTo>
                        <a:pt x="262" y="3"/>
                        <a:pt x="242" y="1"/>
                        <a:pt x="224"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9"/>
                <p:cNvSpPr/>
                <p:nvPr/>
              </p:nvSpPr>
              <p:spPr>
                <a:xfrm>
                  <a:off x="4705200" y="1099900"/>
                  <a:ext cx="149675" cy="308450"/>
                </a:xfrm>
                <a:custGeom>
                  <a:avLst/>
                  <a:gdLst/>
                  <a:ahLst/>
                  <a:cxnLst/>
                  <a:rect l="l" t="t" r="r" b="b"/>
                  <a:pathLst>
                    <a:path w="5987" h="12338" extrusionOk="0">
                      <a:moveTo>
                        <a:pt x="5387" y="1"/>
                      </a:moveTo>
                      <a:cubicBezTo>
                        <a:pt x="5349" y="1"/>
                        <a:pt x="5308" y="17"/>
                        <a:pt x="5271" y="54"/>
                      </a:cubicBezTo>
                      <a:cubicBezTo>
                        <a:pt x="1868" y="3189"/>
                        <a:pt x="0" y="10561"/>
                        <a:pt x="5671" y="12329"/>
                      </a:cubicBezTo>
                      <a:cubicBezTo>
                        <a:pt x="5695" y="12335"/>
                        <a:pt x="5718" y="12338"/>
                        <a:pt x="5738" y="12338"/>
                      </a:cubicBezTo>
                      <a:cubicBezTo>
                        <a:pt x="5948" y="12338"/>
                        <a:pt x="5987" y="12056"/>
                        <a:pt x="5805" y="11996"/>
                      </a:cubicBezTo>
                      <a:cubicBezTo>
                        <a:pt x="367" y="10328"/>
                        <a:pt x="2335" y="3223"/>
                        <a:pt x="5504" y="321"/>
                      </a:cubicBezTo>
                      <a:cubicBezTo>
                        <a:pt x="5634" y="191"/>
                        <a:pt x="5522" y="1"/>
                        <a:pt x="5387"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9"/>
                <p:cNvSpPr/>
                <p:nvPr/>
              </p:nvSpPr>
              <p:spPr>
                <a:xfrm>
                  <a:off x="4788600" y="1141225"/>
                  <a:ext cx="89350" cy="241075"/>
                </a:xfrm>
                <a:custGeom>
                  <a:avLst/>
                  <a:gdLst/>
                  <a:ahLst/>
                  <a:cxnLst/>
                  <a:rect l="l" t="t" r="r" b="b"/>
                  <a:pathLst>
                    <a:path w="3574" h="9643" extrusionOk="0">
                      <a:moveTo>
                        <a:pt x="2271" y="0"/>
                      </a:moveTo>
                      <a:cubicBezTo>
                        <a:pt x="2223" y="0"/>
                        <a:pt x="2173" y="21"/>
                        <a:pt x="2135" y="69"/>
                      </a:cubicBezTo>
                      <a:cubicBezTo>
                        <a:pt x="367" y="3271"/>
                        <a:pt x="0" y="7207"/>
                        <a:pt x="3269" y="9609"/>
                      </a:cubicBezTo>
                      <a:cubicBezTo>
                        <a:pt x="3298" y="9632"/>
                        <a:pt x="3328" y="9642"/>
                        <a:pt x="3355" y="9642"/>
                      </a:cubicBezTo>
                      <a:cubicBezTo>
                        <a:pt x="3484" y="9642"/>
                        <a:pt x="3574" y="9419"/>
                        <a:pt x="3436" y="9309"/>
                      </a:cubicBezTo>
                      <a:cubicBezTo>
                        <a:pt x="367" y="7040"/>
                        <a:pt x="801" y="3271"/>
                        <a:pt x="2435" y="269"/>
                      </a:cubicBezTo>
                      <a:cubicBezTo>
                        <a:pt x="2507" y="126"/>
                        <a:pt x="2391" y="0"/>
                        <a:pt x="227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9"/>
                <p:cNvSpPr/>
                <p:nvPr/>
              </p:nvSpPr>
              <p:spPr>
                <a:xfrm>
                  <a:off x="4806100" y="1595550"/>
                  <a:ext cx="105925" cy="397450"/>
                </a:xfrm>
                <a:custGeom>
                  <a:avLst/>
                  <a:gdLst/>
                  <a:ahLst/>
                  <a:cxnLst/>
                  <a:rect l="l" t="t" r="r" b="b"/>
                  <a:pathLst>
                    <a:path w="4237" h="15898" extrusionOk="0">
                      <a:moveTo>
                        <a:pt x="4062" y="0"/>
                      </a:moveTo>
                      <a:cubicBezTo>
                        <a:pt x="3970" y="0"/>
                        <a:pt x="3870" y="59"/>
                        <a:pt x="3870" y="175"/>
                      </a:cubicBezTo>
                      <a:cubicBezTo>
                        <a:pt x="3503" y="3578"/>
                        <a:pt x="1835" y="6446"/>
                        <a:pt x="801" y="9715"/>
                      </a:cubicBezTo>
                      <a:cubicBezTo>
                        <a:pt x="1" y="12284"/>
                        <a:pt x="1201" y="14519"/>
                        <a:pt x="3370" y="15887"/>
                      </a:cubicBezTo>
                      <a:cubicBezTo>
                        <a:pt x="3391" y="15894"/>
                        <a:pt x="3413" y="15897"/>
                        <a:pt x="3433" y="15897"/>
                      </a:cubicBezTo>
                      <a:cubicBezTo>
                        <a:pt x="3602" y="15897"/>
                        <a:pt x="3719" y="15672"/>
                        <a:pt x="3570" y="15553"/>
                      </a:cubicBezTo>
                      <a:cubicBezTo>
                        <a:pt x="2402" y="14786"/>
                        <a:pt x="1435" y="13852"/>
                        <a:pt x="1068" y="12451"/>
                      </a:cubicBezTo>
                      <a:cubicBezTo>
                        <a:pt x="634" y="11083"/>
                        <a:pt x="1135" y="9682"/>
                        <a:pt x="1635" y="8415"/>
                      </a:cubicBezTo>
                      <a:cubicBezTo>
                        <a:pt x="2736" y="5713"/>
                        <a:pt x="3870" y="3077"/>
                        <a:pt x="4204" y="175"/>
                      </a:cubicBezTo>
                      <a:cubicBezTo>
                        <a:pt x="4237" y="59"/>
                        <a:pt x="4154" y="0"/>
                        <a:pt x="4062"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9"/>
                <p:cNvSpPr/>
                <p:nvPr/>
              </p:nvSpPr>
              <p:spPr>
                <a:xfrm>
                  <a:off x="4850300" y="1664450"/>
                  <a:ext cx="126150" cy="304550"/>
                </a:xfrm>
                <a:custGeom>
                  <a:avLst/>
                  <a:gdLst/>
                  <a:ahLst/>
                  <a:cxnLst/>
                  <a:rect l="l" t="t" r="r" b="b"/>
                  <a:pathLst>
                    <a:path w="5046" h="12182" extrusionOk="0">
                      <a:moveTo>
                        <a:pt x="4121" y="0"/>
                      </a:moveTo>
                      <a:cubicBezTo>
                        <a:pt x="4051" y="0"/>
                        <a:pt x="3984" y="37"/>
                        <a:pt x="3970" y="121"/>
                      </a:cubicBezTo>
                      <a:cubicBezTo>
                        <a:pt x="3069" y="3590"/>
                        <a:pt x="1" y="10195"/>
                        <a:pt x="4804" y="12163"/>
                      </a:cubicBezTo>
                      <a:cubicBezTo>
                        <a:pt x="4830" y="12176"/>
                        <a:pt x="4853" y="12182"/>
                        <a:pt x="4874" y="12182"/>
                      </a:cubicBezTo>
                      <a:cubicBezTo>
                        <a:pt x="5017" y="12182"/>
                        <a:pt x="5045" y="11917"/>
                        <a:pt x="4871" y="11830"/>
                      </a:cubicBezTo>
                      <a:cubicBezTo>
                        <a:pt x="401" y="9995"/>
                        <a:pt x="3503" y="3424"/>
                        <a:pt x="4304" y="188"/>
                      </a:cubicBezTo>
                      <a:cubicBezTo>
                        <a:pt x="4323" y="72"/>
                        <a:pt x="4218" y="0"/>
                        <a:pt x="4121"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9"/>
                <p:cNvSpPr/>
                <p:nvPr/>
              </p:nvSpPr>
              <p:spPr>
                <a:xfrm>
                  <a:off x="4978725" y="1724950"/>
                  <a:ext cx="56000" cy="237500"/>
                </a:xfrm>
                <a:custGeom>
                  <a:avLst/>
                  <a:gdLst/>
                  <a:ahLst/>
                  <a:cxnLst/>
                  <a:rect l="l" t="t" r="r" b="b"/>
                  <a:pathLst>
                    <a:path w="2240" h="9500" extrusionOk="0">
                      <a:moveTo>
                        <a:pt x="1978" y="1"/>
                      </a:moveTo>
                      <a:cubicBezTo>
                        <a:pt x="1931" y="1"/>
                        <a:pt x="1888" y="21"/>
                        <a:pt x="1869" y="70"/>
                      </a:cubicBezTo>
                      <a:cubicBezTo>
                        <a:pt x="401" y="3005"/>
                        <a:pt x="1" y="6441"/>
                        <a:pt x="1535" y="9410"/>
                      </a:cubicBezTo>
                      <a:cubicBezTo>
                        <a:pt x="1556" y="9473"/>
                        <a:pt x="1605" y="9500"/>
                        <a:pt x="1656" y="9500"/>
                      </a:cubicBezTo>
                      <a:cubicBezTo>
                        <a:pt x="1767" y="9500"/>
                        <a:pt x="1893" y="9379"/>
                        <a:pt x="1802" y="9243"/>
                      </a:cubicBezTo>
                      <a:cubicBezTo>
                        <a:pt x="301" y="6374"/>
                        <a:pt x="734" y="3038"/>
                        <a:pt x="2169" y="236"/>
                      </a:cubicBezTo>
                      <a:cubicBezTo>
                        <a:pt x="2240" y="118"/>
                        <a:pt x="2093" y="1"/>
                        <a:pt x="1978" y="1"/>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9"/>
                <p:cNvSpPr/>
                <p:nvPr/>
              </p:nvSpPr>
              <p:spPr>
                <a:xfrm>
                  <a:off x="5181375" y="1536175"/>
                  <a:ext cx="133450" cy="415175"/>
                </a:xfrm>
                <a:custGeom>
                  <a:avLst/>
                  <a:gdLst/>
                  <a:ahLst/>
                  <a:cxnLst/>
                  <a:rect l="l" t="t" r="r" b="b"/>
                  <a:pathLst>
                    <a:path w="5338" h="16607" extrusionOk="0">
                      <a:moveTo>
                        <a:pt x="3917" y="0"/>
                      </a:moveTo>
                      <a:cubicBezTo>
                        <a:pt x="3810" y="0"/>
                        <a:pt x="3662" y="124"/>
                        <a:pt x="3736" y="249"/>
                      </a:cubicBezTo>
                      <a:cubicBezTo>
                        <a:pt x="5237" y="2784"/>
                        <a:pt x="3970" y="6253"/>
                        <a:pt x="2969" y="8755"/>
                      </a:cubicBezTo>
                      <a:cubicBezTo>
                        <a:pt x="2068" y="11123"/>
                        <a:pt x="0" y="13925"/>
                        <a:pt x="1301" y="16494"/>
                      </a:cubicBezTo>
                      <a:cubicBezTo>
                        <a:pt x="1335" y="16573"/>
                        <a:pt x="1396" y="16606"/>
                        <a:pt x="1457" y="16606"/>
                      </a:cubicBezTo>
                      <a:cubicBezTo>
                        <a:pt x="1574" y="16606"/>
                        <a:pt x="1690" y="16481"/>
                        <a:pt x="1601" y="16327"/>
                      </a:cubicBezTo>
                      <a:cubicBezTo>
                        <a:pt x="768" y="14692"/>
                        <a:pt x="1501" y="12924"/>
                        <a:pt x="2169" y="11357"/>
                      </a:cubicBezTo>
                      <a:cubicBezTo>
                        <a:pt x="2736" y="10189"/>
                        <a:pt x="3269" y="9022"/>
                        <a:pt x="3670" y="7787"/>
                      </a:cubicBezTo>
                      <a:cubicBezTo>
                        <a:pt x="4504" y="5419"/>
                        <a:pt x="5337" y="2350"/>
                        <a:pt x="4003" y="49"/>
                      </a:cubicBezTo>
                      <a:cubicBezTo>
                        <a:pt x="3986" y="15"/>
                        <a:pt x="3954" y="0"/>
                        <a:pt x="3917" y="0"/>
                      </a:cubicBezTo>
                      <a:close/>
                    </a:path>
                  </a:pathLst>
                </a:custGeom>
                <a:solidFill>
                  <a:srgbClr val="FF8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9"/>
                <p:cNvSpPr/>
                <p:nvPr/>
              </p:nvSpPr>
              <p:spPr>
                <a:xfrm>
                  <a:off x="4937875" y="1657450"/>
                  <a:ext cx="421975" cy="379675"/>
                </a:xfrm>
                <a:custGeom>
                  <a:avLst/>
                  <a:gdLst/>
                  <a:ahLst/>
                  <a:cxnLst/>
                  <a:rect l="l" t="t" r="r" b="b"/>
                  <a:pathLst>
                    <a:path w="16879" h="15187" extrusionOk="0">
                      <a:moveTo>
                        <a:pt x="13209" y="1"/>
                      </a:moveTo>
                      <a:lnTo>
                        <a:pt x="4503" y="3103"/>
                      </a:lnTo>
                      <a:cubicBezTo>
                        <a:pt x="4503" y="3103"/>
                        <a:pt x="4770" y="7740"/>
                        <a:pt x="3569" y="8607"/>
                      </a:cubicBezTo>
                      <a:cubicBezTo>
                        <a:pt x="2368" y="9474"/>
                        <a:pt x="701" y="10275"/>
                        <a:pt x="701" y="10275"/>
                      </a:cubicBezTo>
                      <a:cubicBezTo>
                        <a:pt x="701" y="10275"/>
                        <a:pt x="0" y="14611"/>
                        <a:pt x="5838" y="15145"/>
                      </a:cubicBezTo>
                      <a:cubicBezTo>
                        <a:pt x="6124" y="15173"/>
                        <a:pt x="6408" y="15186"/>
                        <a:pt x="6690" y="15186"/>
                      </a:cubicBezTo>
                      <a:cubicBezTo>
                        <a:pt x="12172" y="15186"/>
                        <a:pt x="16879" y="10208"/>
                        <a:pt x="16879" y="10208"/>
                      </a:cubicBezTo>
                      <a:cubicBezTo>
                        <a:pt x="12509" y="8174"/>
                        <a:pt x="13209" y="1"/>
                        <a:pt x="1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9"/>
                <p:cNvSpPr/>
                <p:nvPr/>
              </p:nvSpPr>
              <p:spPr>
                <a:xfrm>
                  <a:off x="5047950" y="1657450"/>
                  <a:ext cx="223500" cy="167450"/>
                </a:xfrm>
                <a:custGeom>
                  <a:avLst/>
                  <a:gdLst/>
                  <a:ahLst/>
                  <a:cxnLst/>
                  <a:rect l="l" t="t" r="r" b="b"/>
                  <a:pathLst>
                    <a:path w="8940" h="6698" extrusionOk="0">
                      <a:moveTo>
                        <a:pt x="8806" y="1"/>
                      </a:moveTo>
                      <a:lnTo>
                        <a:pt x="100" y="3137"/>
                      </a:lnTo>
                      <a:cubicBezTo>
                        <a:pt x="100" y="3137"/>
                        <a:pt x="234" y="4904"/>
                        <a:pt x="0" y="6439"/>
                      </a:cubicBezTo>
                      <a:cubicBezTo>
                        <a:pt x="718" y="6613"/>
                        <a:pt x="1445" y="6698"/>
                        <a:pt x="2168" y="6698"/>
                      </a:cubicBezTo>
                      <a:cubicBezTo>
                        <a:pt x="4635" y="6698"/>
                        <a:pt x="7057" y="5710"/>
                        <a:pt x="8940" y="3904"/>
                      </a:cubicBezTo>
                      <a:cubicBezTo>
                        <a:pt x="8640" y="1802"/>
                        <a:pt x="8806" y="1"/>
                        <a:pt x="88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9"/>
                <p:cNvSpPr/>
                <p:nvPr/>
              </p:nvSpPr>
              <p:spPr>
                <a:xfrm>
                  <a:off x="5295625" y="1451475"/>
                  <a:ext cx="176800" cy="179325"/>
                </a:xfrm>
                <a:custGeom>
                  <a:avLst/>
                  <a:gdLst/>
                  <a:ahLst/>
                  <a:cxnLst/>
                  <a:rect l="l" t="t" r="r" b="b"/>
                  <a:pathLst>
                    <a:path w="7072" h="7173" extrusionOk="0">
                      <a:moveTo>
                        <a:pt x="3536" y="1"/>
                      </a:moveTo>
                      <a:cubicBezTo>
                        <a:pt x="1568" y="1"/>
                        <a:pt x="0" y="1635"/>
                        <a:pt x="0" y="3603"/>
                      </a:cubicBezTo>
                      <a:cubicBezTo>
                        <a:pt x="0" y="5571"/>
                        <a:pt x="1568" y="7173"/>
                        <a:pt x="3536" y="7173"/>
                      </a:cubicBezTo>
                      <a:cubicBezTo>
                        <a:pt x="5504" y="7173"/>
                        <a:pt x="7072" y="5538"/>
                        <a:pt x="7072" y="3603"/>
                      </a:cubicBezTo>
                      <a:cubicBezTo>
                        <a:pt x="7072" y="1602"/>
                        <a:pt x="5504" y="1"/>
                        <a:pt x="3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9"/>
                <p:cNvSpPr/>
                <p:nvPr/>
              </p:nvSpPr>
              <p:spPr>
                <a:xfrm>
                  <a:off x="5330650" y="1479525"/>
                  <a:ext cx="111775" cy="108400"/>
                </a:xfrm>
                <a:custGeom>
                  <a:avLst/>
                  <a:gdLst/>
                  <a:ahLst/>
                  <a:cxnLst/>
                  <a:rect l="l" t="t" r="r" b="b"/>
                  <a:pathLst>
                    <a:path w="4471" h="4336" extrusionOk="0">
                      <a:moveTo>
                        <a:pt x="1403" y="2404"/>
                      </a:moveTo>
                      <a:cubicBezTo>
                        <a:pt x="1623" y="2404"/>
                        <a:pt x="1840" y="2496"/>
                        <a:pt x="2002" y="2715"/>
                      </a:cubicBezTo>
                      <a:cubicBezTo>
                        <a:pt x="2507" y="3417"/>
                        <a:pt x="1475" y="3977"/>
                        <a:pt x="818" y="3977"/>
                      </a:cubicBezTo>
                      <a:cubicBezTo>
                        <a:pt x="695" y="3977"/>
                        <a:pt x="585" y="3958"/>
                        <a:pt x="501" y="3916"/>
                      </a:cubicBezTo>
                      <a:cubicBezTo>
                        <a:pt x="481" y="3909"/>
                        <a:pt x="461" y="3906"/>
                        <a:pt x="443" y="3906"/>
                      </a:cubicBezTo>
                      <a:cubicBezTo>
                        <a:pt x="440" y="3906"/>
                        <a:pt x="438" y="3906"/>
                        <a:pt x="436" y="3906"/>
                      </a:cubicBezTo>
                      <a:lnTo>
                        <a:pt x="436" y="3906"/>
                      </a:lnTo>
                      <a:cubicBezTo>
                        <a:pt x="436" y="3899"/>
                        <a:pt x="435" y="3891"/>
                        <a:pt x="434" y="3882"/>
                      </a:cubicBezTo>
                      <a:lnTo>
                        <a:pt x="467" y="3882"/>
                      </a:lnTo>
                      <a:cubicBezTo>
                        <a:pt x="442" y="3616"/>
                        <a:pt x="448" y="3350"/>
                        <a:pt x="483" y="3088"/>
                      </a:cubicBezTo>
                      <a:lnTo>
                        <a:pt x="483" y="3088"/>
                      </a:lnTo>
                      <a:cubicBezTo>
                        <a:pt x="597" y="2702"/>
                        <a:pt x="1006" y="2404"/>
                        <a:pt x="1403" y="2404"/>
                      </a:cubicBezTo>
                      <a:close/>
                      <a:moveTo>
                        <a:pt x="2681" y="1"/>
                      </a:moveTo>
                      <a:cubicBezTo>
                        <a:pt x="2274" y="1"/>
                        <a:pt x="1875" y="107"/>
                        <a:pt x="1501" y="380"/>
                      </a:cubicBezTo>
                      <a:cubicBezTo>
                        <a:pt x="467" y="1080"/>
                        <a:pt x="0" y="2681"/>
                        <a:pt x="100" y="3882"/>
                      </a:cubicBezTo>
                      <a:cubicBezTo>
                        <a:pt x="100" y="3975"/>
                        <a:pt x="178" y="4024"/>
                        <a:pt x="259" y="4032"/>
                      </a:cubicBezTo>
                      <a:lnTo>
                        <a:pt x="259" y="4032"/>
                      </a:lnTo>
                      <a:cubicBezTo>
                        <a:pt x="227" y="4103"/>
                        <a:pt x="241" y="4185"/>
                        <a:pt x="334" y="4216"/>
                      </a:cubicBezTo>
                      <a:cubicBezTo>
                        <a:pt x="516" y="4298"/>
                        <a:pt x="711" y="4336"/>
                        <a:pt x="906" y="4336"/>
                      </a:cubicBezTo>
                      <a:cubicBezTo>
                        <a:pt x="1823" y="4336"/>
                        <a:pt x="2748" y="3505"/>
                        <a:pt x="2335" y="2515"/>
                      </a:cubicBezTo>
                      <a:cubicBezTo>
                        <a:pt x="2192" y="2186"/>
                        <a:pt x="1846" y="2073"/>
                        <a:pt x="1508" y="2073"/>
                      </a:cubicBezTo>
                      <a:cubicBezTo>
                        <a:pt x="1296" y="2073"/>
                        <a:pt x="1088" y="2117"/>
                        <a:pt x="934" y="2181"/>
                      </a:cubicBezTo>
                      <a:cubicBezTo>
                        <a:pt x="834" y="2213"/>
                        <a:pt x="746" y="2256"/>
                        <a:pt x="668" y="2308"/>
                      </a:cubicBezTo>
                      <a:lnTo>
                        <a:pt x="668" y="2308"/>
                      </a:lnTo>
                      <a:cubicBezTo>
                        <a:pt x="843" y="1804"/>
                        <a:pt x="1118" y="1330"/>
                        <a:pt x="1468" y="914"/>
                      </a:cubicBezTo>
                      <a:cubicBezTo>
                        <a:pt x="1804" y="497"/>
                        <a:pt x="2241" y="350"/>
                        <a:pt x="2699" y="350"/>
                      </a:cubicBezTo>
                      <a:cubicBezTo>
                        <a:pt x="3196" y="350"/>
                        <a:pt x="3719" y="523"/>
                        <a:pt x="4170" y="713"/>
                      </a:cubicBezTo>
                      <a:cubicBezTo>
                        <a:pt x="4197" y="735"/>
                        <a:pt x="4224" y="744"/>
                        <a:pt x="4250" y="744"/>
                      </a:cubicBezTo>
                      <a:cubicBezTo>
                        <a:pt x="4381" y="744"/>
                        <a:pt x="4471" y="497"/>
                        <a:pt x="4303" y="413"/>
                      </a:cubicBezTo>
                      <a:cubicBezTo>
                        <a:pt x="3772" y="185"/>
                        <a:pt x="3219" y="1"/>
                        <a:pt x="2681" y="1"/>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9"/>
                <p:cNvSpPr/>
                <p:nvPr/>
              </p:nvSpPr>
              <p:spPr>
                <a:xfrm>
                  <a:off x="4811950" y="1125425"/>
                  <a:ext cx="525400" cy="651325"/>
                </a:xfrm>
                <a:custGeom>
                  <a:avLst/>
                  <a:gdLst/>
                  <a:ahLst/>
                  <a:cxnLst/>
                  <a:rect l="l" t="t" r="r" b="b"/>
                  <a:pathLst>
                    <a:path w="21016" h="26053" extrusionOk="0">
                      <a:moveTo>
                        <a:pt x="2669" y="0"/>
                      </a:moveTo>
                      <a:cubicBezTo>
                        <a:pt x="867" y="2502"/>
                        <a:pt x="0" y="6405"/>
                        <a:pt x="0" y="11909"/>
                      </a:cubicBezTo>
                      <a:cubicBezTo>
                        <a:pt x="0" y="20014"/>
                        <a:pt x="4036" y="26052"/>
                        <a:pt x="11008" y="26052"/>
                      </a:cubicBezTo>
                      <a:cubicBezTo>
                        <a:pt x="15244" y="26052"/>
                        <a:pt x="18947" y="23217"/>
                        <a:pt x="21015" y="19014"/>
                      </a:cubicBezTo>
                      <a:lnTo>
                        <a:pt x="21015" y="14344"/>
                      </a:lnTo>
                      <a:cubicBezTo>
                        <a:pt x="19414" y="9740"/>
                        <a:pt x="15578" y="8173"/>
                        <a:pt x="13043" y="7639"/>
                      </a:cubicBezTo>
                      <a:cubicBezTo>
                        <a:pt x="3769" y="5738"/>
                        <a:pt x="2669" y="0"/>
                        <a:pt x="26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9"/>
                <p:cNvSpPr/>
                <p:nvPr/>
              </p:nvSpPr>
              <p:spPr>
                <a:xfrm>
                  <a:off x="4811950" y="1126250"/>
                  <a:ext cx="121775" cy="335275"/>
                </a:xfrm>
                <a:custGeom>
                  <a:avLst/>
                  <a:gdLst/>
                  <a:ahLst/>
                  <a:cxnLst/>
                  <a:rect l="l" t="t" r="r" b="b"/>
                  <a:pathLst>
                    <a:path w="4871" h="13411" extrusionOk="0">
                      <a:moveTo>
                        <a:pt x="2635" y="0"/>
                      </a:moveTo>
                      <a:cubicBezTo>
                        <a:pt x="867" y="2502"/>
                        <a:pt x="0" y="6472"/>
                        <a:pt x="0" y="11909"/>
                      </a:cubicBezTo>
                      <a:cubicBezTo>
                        <a:pt x="0" y="12409"/>
                        <a:pt x="0" y="12910"/>
                        <a:pt x="33" y="13410"/>
                      </a:cubicBezTo>
                      <a:cubicBezTo>
                        <a:pt x="500" y="13043"/>
                        <a:pt x="1234" y="12276"/>
                        <a:pt x="1668" y="11809"/>
                      </a:cubicBezTo>
                      <a:cubicBezTo>
                        <a:pt x="3002" y="10274"/>
                        <a:pt x="2869" y="8306"/>
                        <a:pt x="3436" y="6438"/>
                      </a:cubicBezTo>
                      <a:cubicBezTo>
                        <a:pt x="3870" y="5104"/>
                        <a:pt x="4670" y="4504"/>
                        <a:pt x="4870" y="3636"/>
                      </a:cubicBezTo>
                      <a:cubicBezTo>
                        <a:pt x="3002" y="1768"/>
                        <a:pt x="2635" y="0"/>
                        <a:pt x="2635" y="0"/>
                      </a:cubicBezTo>
                      <a:close/>
                    </a:path>
                  </a:pathLst>
                </a:custGeom>
                <a:solidFill>
                  <a:srgbClr val="F7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9"/>
                <p:cNvSpPr/>
                <p:nvPr/>
              </p:nvSpPr>
              <p:spPr>
                <a:xfrm>
                  <a:off x="4939625" y="1404900"/>
                  <a:ext cx="54975" cy="154450"/>
                </a:xfrm>
                <a:custGeom>
                  <a:avLst/>
                  <a:gdLst/>
                  <a:ahLst/>
                  <a:cxnLst/>
                  <a:rect l="l" t="t" r="r" b="b"/>
                  <a:pathLst>
                    <a:path w="2199" h="6178" extrusionOk="0">
                      <a:moveTo>
                        <a:pt x="1723" y="1"/>
                      </a:moveTo>
                      <a:cubicBezTo>
                        <a:pt x="1618" y="1"/>
                        <a:pt x="1527" y="82"/>
                        <a:pt x="1565" y="196"/>
                      </a:cubicBezTo>
                      <a:cubicBezTo>
                        <a:pt x="1756" y="1314"/>
                        <a:pt x="1826" y="2433"/>
                        <a:pt x="1802" y="3552"/>
                      </a:cubicBezTo>
                      <a:lnTo>
                        <a:pt x="1802" y="3552"/>
                      </a:lnTo>
                      <a:cubicBezTo>
                        <a:pt x="951" y="3667"/>
                        <a:pt x="93" y="3965"/>
                        <a:pt x="30" y="4999"/>
                      </a:cubicBezTo>
                      <a:cubicBezTo>
                        <a:pt x="0" y="5897"/>
                        <a:pt x="883" y="6177"/>
                        <a:pt x="1619" y="6177"/>
                      </a:cubicBezTo>
                      <a:cubicBezTo>
                        <a:pt x="1703" y="6177"/>
                        <a:pt x="1786" y="6174"/>
                        <a:pt x="1865" y="6167"/>
                      </a:cubicBezTo>
                      <a:cubicBezTo>
                        <a:pt x="2088" y="6167"/>
                        <a:pt x="2098" y="5831"/>
                        <a:pt x="1894" y="5831"/>
                      </a:cubicBezTo>
                      <a:cubicBezTo>
                        <a:pt x="1885" y="5831"/>
                        <a:pt x="1875" y="5832"/>
                        <a:pt x="1865" y="5833"/>
                      </a:cubicBezTo>
                      <a:cubicBezTo>
                        <a:pt x="1792" y="5837"/>
                        <a:pt x="1717" y="5840"/>
                        <a:pt x="1640" y="5840"/>
                      </a:cubicBezTo>
                      <a:cubicBezTo>
                        <a:pt x="1082" y="5840"/>
                        <a:pt x="460" y="5703"/>
                        <a:pt x="430" y="4999"/>
                      </a:cubicBezTo>
                      <a:cubicBezTo>
                        <a:pt x="330" y="4132"/>
                        <a:pt x="1364" y="3965"/>
                        <a:pt x="1998" y="3899"/>
                      </a:cubicBezTo>
                      <a:cubicBezTo>
                        <a:pt x="2098" y="3899"/>
                        <a:pt x="2165" y="3832"/>
                        <a:pt x="2165" y="3732"/>
                      </a:cubicBezTo>
                      <a:cubicBezTo>
                        <a:pt x="2198" y="2531"/>
                        <a:pt x="2132" y="1330"/>
                        <a:pt x="1931" y="163"/>
                      </a:cubicBezTo>
                      <a:cubicBezTo>
                        <a:pt x="1888" y="47"/>
                        <a:pt x="1802" y="1"/>
                        <a:pt x="1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9"/>
                <p:cNvSpPr/>
                <p:nvPr/>
              </p:nvSpPr>
              <p:spPr>
                <a:xfrm>
                  <a:off x="4966950" y="1581825"/>
                  <a:ext cx="167525" cy="66550"/>
                </a:xfrm>
                <a:custGeom>
                  <a:avLst/>
                  <a:gdLst/>
                  <a:ahLst/>
                  <a:cxnLst/>
                  <a:rect l="l" t="t" r="r" b="b"/>
                  <a:pathLst>
                    <a:path w="6701" h="2662" extrusionOk="0">
                      <a:moveTo>
                        <a:pt x="6479" y="0"/>
                      </a:moveTo>
                      <a:cubicBezTo>
                        <a:pt x="6427" y="0"/>
                        <a:pt x="6374" y="27"/>
                        <a:pt x="6342" y="91"/>
                      </a:cubicBezTo>
                      <a:cubicBezTo>
                        <a:pt x="6171" y="348"/>
                        <a:pt x="5967" y="431"/>
                        <a:pt x="5747" y="431"/>
                      </a:cubicBezTo>
                      <a:cubicBezTo>
                        <a:pt x="5343" y="431"/>
                        <a:pt x="4884" y="151"/>
                        <a:pt x="4471" y="151"/>
                      </a:cubicBezTo>
                      <a:cubicBezTo>
                        <a:pt x="4320" y="151"/>
                        <a:pt x="4175" y="189"/>
                        <a:pt x="4041" y="291"/>
                      </a:cubicBezTo>
                      <a:cubicBezTo>
                        <a:pt x="3450" y="757"/>
                        <a:pt x="3381" y="1978"/>
                        <a:pt x="2562" y="1978"/>
                      </a:cubicBezTo>
                      <a:cubicBezTo>
                        <a:pt x="2503" y="1978"/>
                        <a:pt x="2440" y="1972"/>
                        <a:pt x="2373" y="1959"/>
                      </a:cubicBezTo>
                      <a:cubicBezTo>
                        <a:pt x="1873" y="1892"/>
                        <a:pt x="1506" y="1558"/>
                        <a:pt x="1005" y="1558"/>
                      </a:cubicBezTo>
                      <a:cubicBezTo>
                        <a:pt x="505" y="1558"/>
                        <a:pt x="238" y="2059"/>
                        <a:pt x="71" y="2426"/>
                      </a:cubicBezTo>
                      <a:cubicBezTo>
                        <a:pt x="1" y="2543"/>
                        <a:pt x="113" y="2661"/>
                        <a:pt x="232" y="2661"/>
                      </a:cubicBezTo>
                      <a:cubicBezTo>
                        <a:pt x="282" y="2661"/>
                        <a:pt x="332" y="2641"/>
                        <a:pt x="371" y="2592"/>
                      </a:cubicBezTo>
                      <a:cubicBezTo>
                        <a:pt x="585" y="2094"/>
                        <a:pt x="842" y="1940"/>
                        <a:pt x="1124" y="1940"/>
                      </a:cubicBezTo>
                      <a:cubicBezTo>
                        <a:pt x="1583" y="1940"/>
                        <a:pt x="2108" y="2346"/>
                        <a:pt x="2624" y="2346"/>
                      </a:cubicBezTo>
                      <a:cubicBezTo>
                        <a:pt x="2832" y="2346"/>
                        <a:pt x="3040" y="2279"/>
                        <a:pt x="3240" y="2092"/>
                      </a:cubicBezTo>
                      <a:cubicBezTo>
                        <a:pt x="3474" y="1892"/>
                        <a:pt x="3574" y="1658"/>
                        <a:pt x="3707" y="1391"/>
                      </a:cubicBezTo>
                      <a:cubicBezTo>
                        <a:pt x="3841" y="1091"/>
                        <a:pt x="3907" y="891"/>
                        <a:pt x="4074" y="658"/>
                      </a:cubicBezTo>
                      <a:cubicBezTo>
                        <a:pt x="4189" y="508"/>
                        <a:pt x="4332" y="454"/>
                        <a:pt x="4483" y="454"/>
                      </a:cubicBezTo>
                      <a:cubicBezTo>
                        <a:pt x="4768" y="454"/>
                        <a:pt x="5078" y="649"/>
                        <a:pt x="5275" y="758"/>
                      </a:cubicBezTo>
                      <a:cubicBezTo>
                        <a:pt x="5385" y="802"/>
                        <a:pt x="5498" y="821"/>
                        <a:pt x="5610" y="821"/>
                      </a:cubicBezTo>
                      <a:cubicBezTo>
                        <a:pt x="6010" y="821"/>
                        <a:pt x="6401" y="570"/>
                        <a:pt x="6609" y="257"/>
                      </a:cubicBezTo>
                      <a:cubicBezTo>
                        <a:pt x="6700" y="121"/>
                        <a:pt x="6590" y="0"/>
                        <a:pt x="64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9"/>
                <p:cNvSpPr/>
                <p:nvPr/>
              </p:nvSpPr>
              <p:spPr>
                <a:xfrm>
                  <a:off x="5121675" y="1433600"/>
                  <a:ext cx="67225" cy="45950"/>
                </a:xfrm>
                <a:custGeom>
                  <a:avLst/>
                  <a:gdLst/>
                  <a:ahLst/>
                  <a:cxnLst/>
                  <a:rect l="l" t="t" r="r" b="b"/>
                  <a:pathLst>
                    <a:path w="2689" h="1838" extrusionOk="0">
                      <a:moveTo>
                        <a:pt x="2270" y="1"/>
                      </a:moveTo>
                      <a:cubicBezTo>
                        <a:pt x="1335" y="1"/>
                        <a:pt x="205" y="754"/>
                        <a:pt x="20" y="1650"/>
                      </a:cubicBezTo>
                      <a:cubicBezTo>
                        <a:pt x="1" y="1766"/>
                        <a:pt x="105" y="1837"/>
                        <a:pt x="203" y="1837"/>
                      </a:cubicBezTo>
                      <a:cubicBezTo>
                        <a:pt x="273" y="1837"/>
                        <a:pt x="340" y="1800"/>
                        <a:pt x="354" y="1716"/>
                      </a:cubicBezTo>
                      <a:cubicBezTo>
                        <a:pt x="509" y="970"/>
                        <a:pt x="1536" y="339"/>
                        <a:pt x="2323" y="339"/>
                      </a:cubicBezTo>
                      <a:cubicBezTo>
                        <a:pt x="2379" y="339"/>
                        <a:pt x="2435" y="342"/>
                        <a:pt x="2488" y="349"/>
                      </a:cubicBezTo>
                      <a:cubicBezTo>
                        <a:pt x="2497" y="350"/>
                        <a:pt x="2505" y="351"/>
                        <a:pt x="2513" y="351"/>
                      </a:cubicBezTo>
                      <a:cubicBezTo>
                        <a:pt x="2688" y="351"/>
                        <a:pt x="2680" y="15"/>
                        <a:pt x="2488" y="15"/>
                      </a:cubicBezTo>
                      <a:cubicBezTo>
                        <a:pt x="2417" y="5"/>
                        <a:pt x="2344" y="1"/>
                        <a:pt x="2270"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9"/>
                <p:cNvSpPr/>
                <p:nvPr/>
              </p:nvSpPr>
              <p:spPr>
                <a:xfrm>
                  <a:off x="5122150" y="1459475"/>
                  <a:ext cx="66300" cy="17825"/>
                </a:xfrm>
                <a:custGeom>
                  <a:avLst/>
                  <a:gdLst/>
                  <a:ahLst/>
                  <a:cxnLst/>
                  <a:rect l="l" t="t" r="r" b="b"/>
                  <a:pathLst>
                    <a:path w="2652" h="713" extrusionOk="0">
                      <a:moveTo>
                        <a:pt x="1656" y="1"/>
                      </a:moveTo>
                      <a:cubicBezTo>
                        <a:pt x="1130" y="1"/>
                        <a:pt x="606" y="162"/>
                        <a:pt x="168" y="381"/>
                      </a:cubicBezTo>
                      <a:cubicBezTo>
                        <a:pt x="0" y="465"/>
                        <a:pt x="90" y="713"/>
                        <a:pt x="241" y="713"/>
                      </a:cubicBezTo>
                      <a:cubicBezTo>
                        <a:pt x="270" y="713"/>
                        <a:pt x="302" y="703"/>
                        <a:pt x="335" y="681"/>
                      </a:cubicBezTo>
                      <a:cubicBezTo>
                        <a:pt x="725" y="486"/>
                        <a:pt x="1185" y="348"/>
                        <a:pt x="1643" y="348"/>
                      </a:cubicBezTo>
                      <a:cubicBezTo>
                        <a:pt x="1890" y="348"/>
                        <a:pt x="2136" y="388"/>
                        <a:pt x="2369" y="481"/>
                      </a:cubicBezTo>
                      <a:cubicBezTo>
                        <a:pt x="2390" y="487"/>
                        <a:pt x="2410" y="490"/>
                        <a:pt x="2428" y="490"/>
                      </a:cubicBezTo>
                      <a:cubicBezTo>
                        <a:pt x="2613" y="490"/>
                        <a:pt x="2652" y="208"/>
                        <a:pt x="2469" y="148"/>
                      </a:cubicBezTo>
                      <a:cubicBezTo>
                        <a:pt x="2206" y="45"/>
                        <a:pt x="1931" y="1"/>
                        <a:pt x="1656"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9"/>
                <p:cNvSpPr/>
                <p:nvPr/>
              </p:nvSpPr>
              <p:spPr>
                <a:xfrm>
                  <a:off x="4866900" y="1445625"/>
                  <a:ext cx="60975" cy="30375"/>
                </a:xfrm>
                <a:custGeom>
                  <a:avLst/>
                  <a:gdLst/>
                  <a:ahLst/>
                  <a:cxnLst/>
                  <a:rect l="l" t="t" r="r" b="b"/>
                  <a:pathLst>
                    <a:path w="2439" h="1215" extrusionOk="0">
                      <a:moveTo>
                        <a:pt x="769" y="1"/>
                      </a:moveTo>
                      <a:cubicBezTo>
                        <a:pt x="580" y="1"/>
                        <a:pt x="388" y="24"/>
                        <a:pt x="204" y="68"/>
                      </a:cubicBezTo>
                      <a:cubicBezTo>
                        <a:pt x="0" y="155"/>
                        <a:pt x="50" y="420"/>
                        <a:pt x="221" y="420"/>
                      </a:cubicBezTo>
                      <a:cubicBezTo>
                        <a:pt x="246" y="420"/>
                        <a:pt x="274" y="414"/>
                        <a:pt x="304" y="402"/>
                      </a:cubicBezTo>
                      <a:cubicBezTo>
                        <a:pt x="474" y="353"/>
                        <a:pt x="650" y="328"/>
                        <a:pt x="822" y="328"/>
                      </a:cubicBezTo>
                      <a:cubicBezTo>
                        <a:pt x="1361" y="328"/>
                        <a:pt x="1870" y="572"/>
                        <a:pt x="2072" y="1102"/>
                      </a:cubicBezTo>
                      <a:cubicBezTo>
                        <a:pt x="2106" y="1181"/>
                        <a:pt x="2163" y="1214"/>
                        <a:pt x="2220" y="1214"/>
                      </a:cubicBezTo>
                      <a:cubicBezTo>
                        <a:pt x="2330" y="1214"/>
                        <a:pt x="2438" y="1089"/>
                        <a:pt x="2372" y="935"/>
                      </a:cubicBezTo>
                      <a:cubicBezTo>
                        <a:pt x="2086" y="286"/>
                        <a:pt x="1437" y="1"/>
                        <a:pt x="769" y="1"/>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9"/>
                <p:cNvSpPr/>
                <p:nvPr/>
              </p:nvSpPr>
              <p:spPr>
                <a:xfrm>
                  <a:off x="4869400" y="1460325"/>
                  <a:ext cx="59225" cy="16675"/>
                </a:xfrm>
                <a:custGeom>
                  <a:avLst/>
                  <a:gdLst/>
                  <a:ahLst/>
                  <a:cxnLst/>
                  <a:rect l="l" t="t" r="r" b="b"/>
                  <a:pathLst>
                    <a:path w="2369" h="667" extrusionOk="0">
                      <a:moveTo>
                        <a:pt x="1327" y="0"/>
                      </a:moveTo>
                      <a:cubicBezTo>
                        <a:pt x="919" y="0"/>
                        <a:pt x="486" y="122"/>
                        <a:pt x="204" y="281"/>
                      </a:cubicBezTo>
                      <a:cubicBezTo>
                        <a:pt x="0" y="339"/>
                        <a:pt x="101" y="599"/>
                        <a:pt x="285" y="599"/>
                      </a:cubicBezTo>
                      <a:cubicBezTo>
                        <a:pt x="312" y="599"/>
                        <a:pt x="341" y="594"/>
                        <a:pt x="371" y="581"/>
                      </a:cubicBezTo>
                      <a:cubicBezTo>
                        <a:pt x="590" y="453"/>
                        <a:pt x="950" y="345"/>
                        <a:pt x="1285" y="345"/>
                      </a:cubicBezTo>
                      <a:cubicBezTo>
                        <a:pt x="1561" y="345"/>
                        <a:pt x="1821" y="418"/>
                        <a:pt x="1972" y="614"/>
                      </a:cubicBezTo>
                      <a:cubicBezTo>
                        <a:pt x="2009" y="651"/>
                        <a:pt x="2051" y="667"/>
                        <a:pt x="2092" y="667"/>
                      </a:cubicBezTo>
                      <a:cubicBezTo>
                        <a:pt x="2236" y="667"/>
                        <a:pt x="2368" y="477"/>
                        <a:pt x="2239" y="347"/>
                      </a:cubicBezTo>
                      <a:cubicBezTo>
                        <a:pt x="2035" y="96"/>
                        <a:pt x="1690" y="0"/>
                        <a:pt x="1327" y="0"/>
                      </a:cubicBezTo>
                      <a:close/>
                    </a:path>
                  </a:pathLst>
                </a:custGeom>
                <a:solidFill>
                  <a:srgbClr val="4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9"/>
                <p:cNvSpPr/>
                <p:nvPr/>
              </p:nvSpPr>
              <p:spPr>
                <a:xfrm>
                  <a:off x="5096325" y="1363850"/>
                  <a:ext cx="42650" cy="29325"/>
                </a:xfrm>
                <a:custGeom>
                  <a:avLst/>
                  <a:gdLst/>
                  <a:ahLst/>
                  <a:cxnLst/>
                  <a:rect l="l" t="t" r="r" b="b"/>
                  <a:pathLst>
                    <a:path w="1706" h="1173" extrusionOk="0">
                      <a:moveTo>
                        <a:pt x="202" y="1"/>
                      </a:moveTo>
                      <a:cubicBezTo>
                        <a:pt x="0" y="1"/>
                        <a:pt x="11" y="305"/>
                        <a:pt x="233" y="337"/>
                      </a:cubicBezTo>
                      <a:cubicBezTo>
                        <a:pt x="734" y="370"/>
                        <a:pt x="1067" y="670"/>
                        <a:pt x="1334" y="1104"/>
                      </a:cubicBezTo>
                      <a:cubicBezTo>
                        <a:pt x="1373" y="1152"/>
                        <a:pt x="1422" y="1172"/>
                        <a:pt x="1470" y="1172"/>
                      </a:cubicBezTo>
                      <a:cubicBezTo>
                        <a:pt x="1591" y="1172"/>
                        <a:pt x="1706" y="1047"/>
                        <a:pt x="1634" y="904"/>
                      </a:cubicBezTo>
                      <a:cubicBezTo>
                        <a:pt x="1301" y="404"/>
                        <a:pt x="867" y="37"/>
                        <a:pt x="233" y="3"/>
                      </a:cubicBezTo>
                      <a:cubicBezTo>
                        <a:pt x="222" y="2"/>
                        <a:pt x="212" y="1"/>
                        <a:pt x="202"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9"/>
                <p:cNvSpPr/>
                <p:nvPr/>
              </p:nvSpPr>
              <p:spPr>
                <a:xfrm>
                  <a:off x="4880625" y="1342175"/>
                  <a:ext cx="40575" cy="25425"/>
                </a:xfrm>
                <a:custGeom>
                  <a:avLst/>
                  <a:gdLst/>
                  <a:ahLst/>
                  <a:cxnLst/>
                  <a:rect l="l" t="t" r="r" b="b"/>
                  <a:pathLst>
                    <a:path w="1623" h="1017" extrusionOk="0">
                      <a:moveTo>
                        <a:pt x="1358" y="1"/>
                      </a:moveTo>
                      <a:cubicBezTo>
                        <a:pt x="872" y="1"/>
                        <a:pt x="312" y="354"/>
                        <a:pt x="88" y="737"/>
                      </a:cubicBezTo>
                      <a:cubicBezTo>
                        <a:pt x="0" y="891"/>
                        <a:pt x="101" y="1016"/>
                        <a:pt x="209" y="1016"/>
                      </a:cubicBezTo>
                      <a:cubicBezTo>
                        <a:pt x="264" y="1016"/>
                        <a:pt x="321" y="983"/>
                        <a:pt x="355" y="904"/>
                      </a:cubicBezTo>
                      <a:cubicBezTo>
                        <a:pt x="576" y="589"/>
                        <a:pt x="974" y="334"/>
                        <a:pt x="1354" y="334"/>
                      </a:cubicBezTo>
                      <a:cubicBezTo>
                        <a:pt x="1377" y="334"/>
                        <a:pt x="1400" y="335"/>
                        <a:pt x="1423" y="337"/>
                      </a:cubicBezTo>
                      <a:cubicBezTo>
                        <a:pt x="1623" y="337"/>
                        <a:pt x="1623" y="3"/>
                        <a:pt x="1423" y="3"/>
                      </a:cubicBezTo>
                      <a:cubicBezTo>
                        <a:pt x="1402" y="2"/>
                        <a:pt x="1380" y="1"/>
                        <a:pt x="1358" y="1"/>
                      </a:cubicBezTo>
                      <a:close/>
                    </a:path>
                  </a:pathLst>
                </a:custGeom>
                <a:solidFill>
                  <a:srgbClr val="F86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9"/>
                <p:cNvSpPr/>
                <p:nvPr/>
              </p:nvSpPr>
              <p:spPr>
                <a:xfrm>
                  <a:off x="5046450" y="1637450"/>
                  <a:ext cx="21500" cy="16475"/>
                </a:xfrm>
                <a:custGeom>
                  <a:avLst/>
                  <a:gdLst/>
                  <a:ahLst/>
                  <a:cxnLst/>
                  <a:rect l="l" t="t" r="r" b="b"/>
                  <a:pathLst>
                    <a:path w="860" h="659" extrusionOk="0">
                      <a:moveTo>
                        <a:pt x="627" y="0"/>
                      </a:moveTo>
                      <a:cubicBezTo>
                        <a:pt x="596" y="0"/>
                        <a:pt x="562" y="10"/>
                        <a:pt x="527" y="34"/>
                      </a:cubicBezTo>
                      <a:cubicBezTo>
                        <a:pt x="360" y="100"/>
                        <a:pt x="227" y="234"/>
                        <a:pt x="127" y="367"/>
                      </a:cubicBezTo>
                      <a:cubicBezTo>
                        <a:pt x="1" y="494"/>
                        <a:pt x="104" y="658"/>
                        <a:pt x="234" y="658"/>
                      </a:cubicBezTo>
                      <a:cubicBezTo>
                        <a:pt x="276" y="658"/>
                        <a:pt x="320" y="641"/>
                        <a:pt x="360" y="601"/>
                      </a:cubicBezTo>
                      <a:cubicBezTo>
                        <a:pt x="460" y="467"/>
                        <a:pt x="561" y="401"/>
                        <a:pt x="694" y="334"/>
                      </a:cubicBezTo>
                      <a:cubicBezTo>
                        <a:pt x="859" y="224"/>
                        <a:pt x="774"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9"/>
                <p:cNvSpPr/>
                <p:nvPr/>
              </p:nvSpPr>
              <p:spPr>
                <a:xfrm>
                  <a:off x="4712700" y="1898475"/>
                  <a:ext cx="814775" cy="716375"/>
                </a:xfrm>
                <a:custGeom>
                  <a:avLst/>
                  <a:gdLst/>
                  <a:ahLst/>
                  <a:cxnLst/>
                  <a:rect l="l" t="t" r="r" b="b"/>
                  <a:pathLst>
                    <a:path w="32591" h="28655" extrusionOk="0">
                      <a:moveTo>
                        <a:pt x="24918" y="0"/>
                      </a:moveTo>
                      <a:cubicBezTo>
                        <a:pt x="24918" y="0"/>
                        <a:pt x="20644" y="4915"/>
                        <a:pt x="15542" y="4915"/>
                      </a:cubicBezTo>
                      <a:cubicBezTo>
                        <a:pt x="15180" y="4915"/>
                        <a:pt x="14814" y="4890"/>
                        <a:pt x="14444" y="4837"/>
                      </a:cubicBezTo>
                      <a:cubicBezTo>
                        <a:pt x="8907" y="4036"/>
                        <a:pt x="10175" y="434"/>
                        <a:pt x="10175" y="434"/>
                      </a:cubicBezTo>
                      <a:lnTo>
                        <a:pt x="10175" y="434"/>
                      </a:lnTo>
                      <a:cubicBezTo>
                        <a:pt x="10174" y="434"/>
                        <a:pt x="6405" y="1034"/>
                        <a:pt x="4604" y="2369"/>
                      </a:cubicBezTo>
                      <a:cubicBezTo>
                        <a:pt x="1668" y="4570"/>
                        <a:pt x="1" y="28654"/>
                        <a:pt x="1" y="28654"/>
                      </a:cubicBezTo>
                      <a:lnTo>
                        <a:pt x="32591" y="28654"/>
                      </a:lnTo>
                      <a:cubicBezTo>
                        <a:pt x="32591" y="28654"/>
                        <a:pt x="32090" y="13610"/>
                        <a:pt x="30889" y="5604"/>
                      </a:cubicBezTo>
                      <a:cubicBezTo>
                        <a:pt x="30122" y="634"/>
                        <a:pt x="24918" y="0"/>
                        <a:pt x="24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9"/>
                <p:cNvSpPr/>
                <p:nvPr/>
              </p:nvSpPr>
              <p:spPr>
                <a:xfrm>
                  <a:off x="4713525" y="1910975"/>
                  <a:ext cx="815625" cy="703875"/>
                </a:xfrm>
                <a:custGeom>
                  <a:avLst/>
                  <a:gdLst/>
                  <a:ahLst/>
                  <a:cxnLst/>
                  <a:rect l="l" t="t" r="r" b="b"/>
                  <a:pathLst>
                    <a:path w="32625" h="28155" extrusionOk="0">
                      <a:moveTo>
                        <a:pt x="26720" y="1"/>
                      </a:moveTo>
                      <a:cubicBezTo>
                        <a:pt x="23218" y="14744"/>
                        <a:pt x="13110" y="23184"/>
                        <a:pt x="1" y="27954"/>
                      </a:cubicBezTo>
                      <a:lnTo>
                        <a:pt x="1" y="28154"/>
                      </a:lnTo>
                      <a:lnTo>
                        <a:pt x="32624" y="28154"/>
                      </a:lnTo>
                      <a:cubicBezTo>
                        <a:pt x="32624" y="28154"/>
                        <a:pt x="32124" y="13110"/>
                        <a:pt x="30890" y="5104"/>
                      </a:cubicBezTo>
                      <a:cubicBezTo>
                        <a:pt x="30456" y="2069"/>
                        <a:pt x="28321" y="634"/>
                        <a:pt x="26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9"/>
                <p:cNvSpPr/>
                <p:nvPr/>
              </p:nvSpPr>
              <p:spPr>
                <a:xfrm>
                  <a:off x="5303950" y="1042350"/>
                  <a:ext cx="553750" cy="1351500"/>
                </a:xfrm>
                <a:custGeom>
                  <a:avLst/>
                  <a:gdLst/>
                  <a:ahLst/>
                  <a:cxnLst/>
                  <a:rect l="l" t="t" r="r" b="b"/>
                  <a:pathLst>
                    <a:path w="22150" h="54060" extrusionOk="0">
                      <a:moveTo>
                        <a:pt x="4712" y="1"/>
                      </a:moveTo>
                      <a:cubicBezTo>
                        <a:pt x="3719" y="1"/>
                        <a:pt x="3804" y="788"/>
                        <a:pt x="3804" y="788"/>
                      </a:cubicBezTo>
                      <a:cubicBezTo>
                        <a:pt x="3498" y="695"/>
                        <a:pt x="3167" y="644"/>
                        <a:pt x="2855" y="644"/>
                      </a:cubicBezTo>
                      <a:cubicBezTo>
                        <a:pt x="2383" y="644"/>
                        <a:pt x="1956" y="760"/>
                        <a:pt x="1735" y="1021"/>
                      </a:cubicBezTo>
                      <a:cubicBezTo>
                        <a:pt x="1368" y="1422"/>
                        <a:pt x="1769" y="2089"/>
                        <a:pt x="1769" y="2089"/>
                      </a:cubicBezTo>
                      <a:cubicBezTo>
                        <a:pt x="1769" y="2089"/>
                        <a:pt x="1102" y="2089"/>
                        <a:pt x="868" y="2656"/>
                      </a:cubicBezTo>
                      <a:cubicBezTo>
                        <a:pt x="601" y="3190"/>
                        <a:pt x="1068" y="3990"/>
                        <a:pt x="1068" y="3990"/>
                      </a:cubicBezTo>
                      <a:cubicBezTo>
                        <a:pt x="1" y="4024"/>
                        <a:pt x="201" y="5725"/>
                        <a:pt x="1335" y="6559"/>
                      </a:cubicBezTo>
                      <a:cubicBezTo>
                        <a:pt x="2403" y="7393"/>
                        <a:pt x="3103" y="9061"/>
                        <a:pt x="3070" y="9661"/>
                      </a:cubicBezTo>
                      <a:cubicBezTo>
                        <a:pt x="2836" y="12129"/>
                        <a:pt x="5438" y="13397"/>
                        <a:pt x="5438" y="13397"/>
                      </a:cubicBezTo>
                      <a:cubicBezTo>
                        <a:pt x="5438" y="13397"/>
                        <a:pt x="12576" y="28741"/>
                        <a:pt x="10475" y="30876"/>
                      </a:cubicBezTo>
                      <a:cubicBezTo>
                        <a:pt x="9207" y="32310"/>
                        <a:pt x="5271" y="37181"/>
                        <a:pt x="5271" y="37181"/>
                      </a:cubicBezTo>
                      <a:lnTo>
                        <a:pt x="8540" y="54059"/>
                      </a:lnTo>
                      <a:cubicBezTo>
                        <a:pt x="8540" y="54059"/>
                        <a:pt x="21083" y="44052"/>
                        <a:pt x="21616" y="34178"/>
                      </a:cubicBezTo>
                      <a:cubicBezTo>
                        <a:pt x="22150" y="24305"/>
                        <a:pt x="10842" y="11562"/>
                        <a:pt x="10275" y="10728"/>
                      </a:cubicBezTo>
                      <a:cubicBezTo>
                        <a:pt x="10008" y="10328"/>
                        <a:pt x="10675" y="7793"/>
                        <a:pt x="10608" y="6659"/>
                      </a:cubicBezTo>
                      <a:cubicBezTo>
                        <a:pt x="10442" y="2322"/>
                        <a:pt x="6239" y="187"/>
                        <a:pt x="5004" y="21"/>
                      </a:cubicBezTo>
                      <a:cubicBezTo>
                        <a:pt x="4898" y="7"/>
                        <a:pt x="4801" y="1"/>
                        <a:pt x="4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9"/>
                <p:cNvSpPr/>
                <p:nvPr/>
              </p:nvSpPr>
              <p:spPr>
                <a:xfrm>
                  <a:off x="5325650" y="1137925"/>
                  <a:ext cx="92575" cy="93425"/>
                </a:xfrm>
                <a:custGeom>
                  <a:avLst/>
                  <a:gdLst/>
                  <a:ahLst/>
                  <a:cxnLst/>
                  <a:rect l="l" t="t" r="r" b="b"/>
                  <a:pathLst>
                    <a:path w="3703" h="3737" extrusionOk="0">
                      <a:moveTo>
                        <a:pt x="200" y="0"/>
                      </a:moveTo>
                      <a:cubicBezTo>
                        <a:pt x="67" y="0"/>
                        <a:pt x="0" y="67"/>
                        <a:pt x="0" y="167"/>
                      </a:cubicBezTo>
                      <a:cubicBezTo>
                        <a:pt x="0" y="301"/>
                        <a:pt x="67" y="367"/>
                        <a:pt x="167" y="367"/>
                      </a:cubicBezTo>
                      <a:cubicBezTo>
                        <a:pt x="234" y="367"/>
                        <a:pt x="2368" y="568"/>
                        <a:pt x="3336" y="3636"/>
                      </a:cubicBezTo>
                      <a:cubicBezTo>
                        <a:pt x="3369" y="3703"/>
                        <a:pt x="3403" y="3736"/>
                        <a:pt x="3503" y="3736"/>
                      </a:cubicBezTo>
                      <a:cubicBezTo>
                        <a:pt x="3536" y="3736"/>
                        <a:pt x="3536" y="3736"/>
                        <a:pt x="3536" y="3703"/>
                      </a:cubicBezTo>
                      <a:cubicBezTo>
                        <a:pt x="3636" y="3703"/>
                        <a:pt x="3703" y="3570"/>
                        <a:pt x="3669" y="3503"/>
                      </a:cubicBezTo>
                      <a:cubicBezTo>
                        <a:pt x="2635" y="234"/>
                        <a:pt x="300" y="0"/>
                        <a:pt x="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9"/>
                <p:cNvSpPr/>
                <p:nvPr/>
              </p:nvSpPr>
              <p:spPr>
                <a:xfrm>
                  <a:off x="5343975" y="1091225"/>
                  <a:ext cx="116775" cy="115100"/>
                </a:xfrm>
                <a:custGeom>
                  <a:avLst/>
                  <a:gdLst/>
                  <a:ahLst/>
                  <a:cxnLst/>
                  <a:rect l="l" t="t" r="r" b="b"/>
                  <a:pathLst>
                    <a:path w="4671" h="4604" extrusionOk="0">
                      <a:moveTo>
                        <a:pt x="168" y="0"/>
                      </a:moveTo>
                      <a:cubicBezTo>
                        <a:pt x="101" y="0"/>
                        <a:pt x="1" y="67"/>
                        <a:pt x="1" y="167"/>
                      </a:cubicBezTo>
                      <a:cubicBezTo>
                        <a:pt x="1" y="267"/>
                        <a:pt x="101" y="367"/>
                        <a:pt x="168" y="367"/>
                      </a:cubicBezTo>
                      <a:cubicBezTo>
                        <a:pt x="301" y="367"/>
                        <a:pt x="3103" y="668"/>
                        <a:pt x="4337" y="4504"/>
                      </a:cubicBezTo>
                      <a:cubicBezTo>
                        <a:pt x="4404" y="4570"/>
                        <a:pt x="4437" y="4604"/>
                        <a:pt x="4504" y="4604"/>
                      </a:cubicBezTo>
                      <a:cubicBezTo>
                        <a:pt x="4504" y="4604"/>
                        <a:pt x="4571" y="4604"/>
                        <a:pt x="4504" y="4570"/>
                      </a:cubicBezTo>
                      <a:cubicBezTo>
                        <a:pt x="4638" y="4570"/>
                        <a:pt x="4671" y="4437"/>
                        <a:pt x="4638" y="4370"/>
                      </a:cubicBezTo>
                      <a:cubicBezTo>
                        <a:pt x="3303" y="267"/>
                        <a:pt x="234"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9"/>
                <p:cNvSpPr/>
                <p:nvPr/>
              </p:nvSpPr>
              <p:spPr>
                <a:xfrm>
                  <a:off x="5394025" y="1059325"/>
                  <a:ext cx="122600" cy="120325"/>
                </a:xfrm>
                <a:custGeom>
                  <a:avLst/>
                  <a:gdLst/>
                  <a:ahLst/>
                  <a:cxnLst/>
                  <a:rect l="l" t="t" r="r" b="b"/>
                  <a:pathLst>
                    <a:path w="4904" h="4813" extrusionOk="0">
                      <a:moveTo>
                        <a:pt x="217" y="0"/>
                      </a:moveTo>
                      <a:cubicBezTo>
                        <a:pt x="145" y="0"/>
                        <a:pt x="95" y="60"/>
                        <a:pt x="67" y="142"/>
                      </a:cubicBezTo>
                      <a:cubicBezTo>
                        <a:pt x="0" y="209"/>
                        <a:pt x="100" y="309"/>
                        <a:pt x="167" y="342"/>
                      </a:cubicBezTo>
                      <a:cubicBezTo>
                        <a:pt x="234" y="342"/>
                        <a:pt x="3603" y="1176"/>
                        <a:pt x="4504" y="4679"/>
                      </a:cubicBezTo>
                      <a:cubicBezTo>
                        <a:pt x="4504" y="4779"/>
                        <a:pt x="4604" y="4812"/>
                        <a:pt x="4670" y="4812"/>
                      </a:cubicBezTo>
                      <a:lnTo>
                        <a:pt x="4737" y="4812"/>
                      </a:lnTo>
                      <a:cubicBezTo>
                        <a:pt x="4804" y="4812"/>
                        <a:pt x="4904" y="4679"/>
                        <a:pt x="4837" y="4612"/>
                      </a:cubicBezTo>
                      <a:cubicBezTo>
                        <a:pt x="3903" y="943"/>
                        <a:pt x="301" y="9"/>
                        <a:pt x="267" y="9"/>
                      </a:cubicBezTo>
                      <a:cubicBezTo>
                        <a:pt x="250" y="3"/>
                        <a:pt x="233" y="0"/>
                        <a:pt x="2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9"/>
                <p:cNvSpPr/>
                <p:nvPr/>
              </p:nvSpPr>
              <p:spPr>
                <a:xfrm>
                  <a:off x="5359825" y="1837600"/>
                  <a:ext cx="383650" cy="627975"/>
                </a:xfrm>
                <a:custGeom>
                  <a:avLst/>
                  <a:gdLst/>
                  <a:ahLst/>
                  <a:cxnLst/>
                  <a:rect l="l" t="t" r="r" b="b"/>
                  <a:pathLst>
                    <a:path w="15346" h="25119" extrusionOk="0">
                      <a:moveTo>
                        <a:pt x="7506" y="0"/>
                      </a:moveTo>
                      <a:cubicBezTo>
                        <a:pt x="7506" y="0"/>
                        <a:pt x="2536" y="1868"/>
                        <a:pt x="1" y="2669"/>
                      </a:cubicBezTo>
                      <a:cubicBezTo>
                        <a:pt x="601" y="13910"/>
                        <a:pt x="6472" y="25085"/>
                        <a:pt x="6439" y="25118"/>
                      </a:cubicBezTo>
                      <a:lnTo>
                        <a:pt x="15345" y="13243"/>
                      </a:lnTo>
                      <a:lnTo>
                        <a:pt x="7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a:off x="4399150" y="1064050"/>
                  <a:ext cx="553750" cy="1344800"/>
                </a:xfrm>
                <a:custGeom>
                  <a:avLst/>
                  <a:gdLst/>
                  <a:ahLst/>
                  <a:cxnLst/>
                  <a:rect l="l" t="t" r="r" b="b"/>
                  <a:pathLst>
                    <a:path w="22150" h="53792" extrusionOk="0">
                      <a:moveTo>
                        <a:pt x="17464" y="0"/>
                      </a:moveTo>
                      <a:cubicBezTo>
                        <a:pt x="17378" y="0"/>
                        <a:pt x="17283" y="6"/>
                        <a:pt x="17179" y="20"/>
                      </a:cubicBezTo>
                      <a:cubicBezTo>
                        <a:pt x="15912" y="187"/>
                        <a:pt x="11709" y="2322"/>
                        <a:pt x="11542" y="6658"/>
                      </a:cubicBezTo>
                      <a:cubicBezTo>
                        <a:pt x="11509" y="7792"/>
                        <a:pt x="12176" y="10327"/>
                        <a:pt x="11875" y="10761"/>
                      </a:cubicBezTo>
                      <a:cubicBezTo>
                        <a:pt x="11342" y="11595"/>
                        <a:pt x="0" y="24304"/>
                        <a:pt x="534" y="34178"/>
                      </a:cubicBezTo>
                      <a:cubicBezTo>
                        <a:pt x="1001" y="43118"/>
                        <a:pt x="11275" y="52124"/>
                        <a:pt x="13276" y="53792"/>
                      </a:cubicBezTo>
                      <a:cubicBezTo>
                        <a:pt x="14010" y="46653"/>
                        <a:pt x="15345" y="37113"/>
                        <a:pt x="17179" y="35779"/>
                      </a:cubicBezTo>
                      <a:lnTo>
                        <a:pt x="17546" y="35512"/>
                      </a:lnTo>
                      <a:cubicBezTo>
                        <a:pt x="15378" y="33978"/>
                        <a:pt x="12443" y="31843"/>
                        <a:pt x="11642" y="30975"/>
                      </a:cubicBezTo>
                      <a:cubicBezTo>
                        <a:pt x="9574" y="28741"/>
                        <a:pt x="16712" y="13430"/>
                        <a:pt x="16712" y="13430"/>
                      </a:cubicBezTo>
                      <a:cubicBezTo>
                        <a:pt x="16712" y="13430"/>
                        <a:pt x="19347" y="12129"/>
                        <a:pt x="19081" y="9660"/>
                      </a:cubicBezTo>
                      <a:cubicBezTo>
                        <a:pt x="19047" y="9093"/>
                        <a:pt x="19748" y="7425"/>
                        <a:pt x="20815" y="6591"/>
                      </a:cubicBezTo>
                      <a:cubicBezTo>
                        <a:pt x="21949" y="5757"/>
                        <a:pt x="22149" y="4023"/>
                        <a:pt x="21082" y="3990"/>
                      </a:cubicBezTo>
                      <a:cubicBezTo>
                        <a:pt x="21082" y="3990"/>
                        <a:pt x="21549" y="3189"/>
                        <a:pt x="21282" y="2655"/>
                      </a:cubicBezTo>
                      <a:cubicBezTo>
                        <a:pt x="21049" y="2122"/>
                        <a:pt x="20382" y="2122"/>
                        <a:pt x="20382" y="2122"/>
                      </a:cubicBezTo>
                      <a:cubicBezTo>
                        <a:pt x="20382" y="2122"/>
                        <a:pt x="20782" y="1454"/>
                        <a:pt x="20415" y="1021"/>
                      </a:cubicBezTo>
                      <a:cubicBezTo>
                        <a:pt x="20190" y="775"/>
                        <a:pt x="19751" y="667"/>
                        <a:pt x="19268" y="667"/>
                      </a:cubicBezTo>
                      <a:cubicBezTo>
                        <a:pt x="18964" y="667"/>
                        <a:pt x="18643" y="710"/>
                        <a:pt x="18347" y="787"/>
                      </a:cubicBezTo>
                      <a:cubicBezTo>
                        <a:pt x="18347" y="787"/>
                        <a:pt x="18431" y="0"/>
                        <a:pt x="17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9"/>
                <p:cNvSpPr/>
                <p:nvPr/>
              </p:nvSpPr>
              <p:spPr>
                <a:xfrm>
                  <a:off x="4838625" y="1160450"/>
                  <a:ext cx="91750" cy="93425"/>
                </a:xfrm>
                <a:custGeom>
                  <a:avLst/>
                  <a:gdLst/>
                  <a:ahLst/>
                  <a:cxnLst/>
                  <a:rect l="l" t="t" r="r" b="b"/>
                  <a:pathLst>
                    <a:path w="3670" h="3737" extrusionOk="0">
                      <a:moveTo>
                        <a:pt x="3470" y="0"/>
                      </a:moveTo>
                      <a:cubicBezTo>
                        <a:pt x="3370" y="0"/>
                        <a:pt x="1035" y="267"/>
                        <a:pt x="1" y="3503"/>
                      </a:cubicBezTo>
                      <a:cubicBezTo>
                        <a:pt x="1" y="3603"/>
                        <a:pt x="34" y="3669"/>
                        <a:pt x="134" y="3736"/>
                      </a:cubicBezTo>
                      <a:lnTo>
                        <a:pt x="167" y="3736"/>
                      </a:lnTo>
                      <a:cubicBezTo>
                        <a:pt x="267" y="3736"/>
                        <a:pt x="334" y="3669"/>
                        <a:pt x="334" y="3636"/>
                      </a:cubicBezTo>
                      <a:cubicBezTo>
                        <a:pt x="1301" y="634"/>
                        <a:pt x="3436" y="400"/>
                        <a:pt x="3503" y="400"/>
                      </a:cubicBezTo>
                      <a:cubicBezTo>
                        <a:pt x="3603" y="334"/>
                        <a:pt x="3670" y="267"/>
                        <a:pt x="3670" y="167"/>
                      </a:cubicBezTo>
                      <a:cubicBezTo>
                        <a:pt x="3636" y="100"/>
                        <a:pt x="3536" y="0"/>
                        <a:pt x="3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9"/>
                <p:cNvSpPr/>
                <p:nvPr/>
              </p:nvSpPr>
              <p:spPr>
                <a:xfrm>
                  <a:off x="4796100" y="1113750"/>
                  <a:ext cx="116775" cy="115100"/>
                </a:xfrm>
                <a:custGeom>
                  <a:avLst/>
                  <a:gdLst/>
                  <a:ahLst/>
                  <a:cxnLst/>
                  <a:rect l="l" t="t" r="r" b="b"/>
                  <a:pathLst>
                    <a:path w="4671" h="4604" extrusionOk="0">
                      <a:moveTo>
                        <a:pt x="4470" y="0"/>
                      </a:moveTo>
                      <a:cubicBezTo>
                        <a:pt x="4470" y="0"/>
                        <a:pt x="1335" y="334"/>
                        <a:pt x="0" y="4370"/>
                      </a:cubicBezTo>
                      <a:cubicBezTo>
                        <a:pt x="0" y="4470"/>
                        <a:pt x="34" y="4537"/>
                        <a:pt x="134" y="4603"/>
                      </a:cubicBezTo>
                      <a:lnTo>
                        <a:pt x="167" y="4603"/>
                      </a:lnTo>
                      <a:cubicBezTo>
                        <a:pt x="234" y="4603"/>
                        <a:pt x="301" y="4537"/>
                        <a:pt x="334" y="4503"/>
                      </a:cubicBezTo>
                      <a:cubicBezTo>
                        <a:pt x="1568" y="667"/>
                        <a:pt x="4370" y="367"/>
                        <a:pt x="4504" y="367"/>
                      </a:cubicBezTo>
                      <a:cubicBezTo>
                        <a:pt x="4570" y="334"/>
                        <a:pt x="4670" y="267"/>
                        <a:pt x="4670" y="167"/>
                      </a:cubicBezTo>
                      <a:cubicBezTo>
                        <a:pt x="4604" y="100"/>
                        <a:pt x="4537" y="0"/>
                        <a:pt x="4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9"/>
                <p:cNvSpPr/>
                <p:nvPr/>
              </p:nvSpPr>
              <p:spPr>
                <a:xfrm>
                  <a:off x="4739400" y="1081050"/>
                  <a:ext cx="122600" cy="120275"/>
                </a:xfrm>
                <a:custGeom>
                  <a:avLst/>
                  <a:gdLst/>
                  <a:ahLst/>
                  <a:cxnLst/>
                  <a:rect l="l" t="t" r="r" b="b"/>
                  <a:pathLst>
                    <a:path w="4904" h="4811" extrusionOk="0">
                      <a:moveTo>
                        <a:pt x="4666" y="1"/>
                      </a:moveTo>
                      <a:cubicBezTo>
                        <a:pt x="4656" y="1"/>
                        <a:pt x="4646" y="3"/>
                        <a:pt x="4637" y="7"/>
                      </a:cubicBezTo>
                      <a:cubicBezTo>
                        <a:pt x="4603" y="7"/>
                        <a:pt x="1001" y="908"/>
                        <a:pt x="67" y="4610"/>
                      </a:cubicBezTo>
                      <a:cubicBezTo>
                        <a:pt x="0" y="4677"/>
                        <a:pt x="100" y="4777"/>
                        <a:pt x="167" y="4811"/>
                      </a:cubicBezTo>
                      <a:lnTo>
                        <a:pt x="234" y="4811"/>
                      </a:lnTo>
                      <a:cubicBezTo>
                        <a:pt x="300" y="4811"/>
                        <a:pt x="400" y="4777"/>
                        <a:pt x="400" y="4677"/>
                      </a:cubicBezTo>
                      <a:cubicBezTo>
                        <a:pt x="1301" y="1175"/>
                        <a:pt x="4670" y="341"/>
                        <a:pt x="4703" y="341"/>
                      </a:cubicBezTo>
                      <a:cubicBezTo>
                        <a:pt x="4803" y="307"/>
                        <a:pt x="4904" y="241"/>
                        <a:pt x="4837" y="141"/>
                      </a:cubicBezTo>
                      <a:cubicBezTo>
                        <a:pt x="4808" y="83"/>
                        <a:pt x="4730" y="1"/>
                        <a:pt x="46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4529250" y="1847600"/>
                  <a:ext cx="356100" cy="611300"/>
                </a:xfrm>
                <a:custGeom>
                  <a:avLst/>
                  <a:gdLst/>
                  <a:ahLst/>
                  <a:cxnLst/>
                  <a:rect l="l" t="t" r="r" b="b"/>
                  <a:pathLst>
                    <a:path w="14244" h="24452" extrusionOk="0">
                      <a:moveTo>
                        <a:pt x="6838" y="0"/>
                      </a:moveTo>
                      <a:cubicBezTo>
                        <a:pt x="6838" y="0"/>
                        <a:pt x="1201" y="7839"/>
                        <a:pt x="0" y="14010"/>
                      </a:cubicBezTo>
                      <a:lnTo>
                        <a:pt x="7839" y="24451"/>
                      </a:lnTo>
                      <a:cubicBezTo>
                        <a:pt x="7839" y="24451"/>
                        <a:pt x="10874" y="7606"/>
                        <a:pt x="11475" y="6338"/>
                      </a:cubicBezTo>
                      <a:cubicBezTo>
                        <a:pt x="12709" y="3937"/>
                        <a:pt x="14244" y="3303"/>
                        <a:pt x="14244" y="3303"/>
                      </a:cubicBezTo>
                      <a:cubicBezTo>
                        <a:pt x="13209" y="3036"/>
                        <a:pt x="6838" y="0"/>
                        <a:pt x="6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4691025" y="1847600"/>
                  <a:ext cx="196000" cy="474525"/>
                </a:xfrm>
                <a:custGeom>
                  <a:avLst/>
                  <a:gdLst/>
                  <a:ahLst/>
                  <a:cxnLst/>
                  <a:rect l="l" t="t" r="r" b="b"/>
                  <a:pathLst>
                    <a:path w="7840" h="18981" extrusionOk="0">
                      <a:moveTo>
                        <a:pt x="401" y="0"/>
                      </a:moveTo>
                      <a:cubicBezTo>
                        <a:pt x="401" y="0"/>
                        <a:pt x="234" y="201"/>
                        <a:pt x="0" y="634"/>
                      </a:cubicBezTo>
                      <a:cubicBezTo>
                        <a:pt x="2068" y="6505"/>
                        <a:pt x="2769" y="12776"/>
                        <a:pt x="2435" y="18981"/>
                      </a:cubicBezTo>
                      <a:cubicBezTo>
                        <a:pt x="3403" y="13944"/>
                        <a:pt x="4704" y="7139"/>
                        <a:pt x="5071" y="6372"/>
                      </a:cubicBezTo>
                      <a:cubicBezTo>
                        <a:pt x="6271" y="3937"/>
                        <a:pt x="7839" y="3303"/>
                        <a:pt x="7839" y="3303"/>
                      </a:cubicBezTo>
                      <a:cubicBezTo>
                        <a:pt x="6772" y="3036"/>
                        <a:pt x="401" y="0"/>
                        <a:pt x="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69"/>
              <p:cNvSpPr/>
              <p:nvPr/>
            </p:nvSpPr>
            <p:spPr>
              <a:xfrm>
                <a:off x="6276919" y="4738194"/>
                <a:ext cx="1671475" cy="329733"/>
              </a:xfrm>
              <a:custGeom>
                <a:avLst/>
                <a:gdLst/>
                <a:ahLst/>
                <a:cxnLst/>
                <a:rect l="l" t="t" r="r" b="b"/>
                <a:pathLst>
                  <a:path w="66859" h="16499" extrusionOk="0">
                    <a:moveTo>
                      <a:pt x="1435" y="71"/>
                    </a:moveTo>
                    <a:lnTo>
                      <a:pt x="0" y="16499"/>
                    </a:lnTo>
                    <a:lnTo>
                      <a:pt x="66859" y="16427"/>
                    </a:lnTo>
                    <a:lnTo>
                      <a:pt x="65639" y="0"/>
                    </a:lnTo>
                    <a:close/>
                  </a:path>
                </a:pathLst>
              </a:custGeom>
              <a:solidFill>
                <a:schemeClr val="dk2"/>
              </a:solidFill>
              <a:ln>
                <a:noFill/>
              </a:ln>
            </p:spPr>
          </p:sp>
        </p:grpSp>
        <p:sp>
          <p:nvSpPr>
            <p:cNvPr id="1419" name="Google Shape;1419;p69"/>
            <p:cNvSpPr/>
            <p:nvPr/>
          </p:nvSpPr>
          <p:spPr>
            <a:xfrm rot="-344153">
              <a:off x="6674051" y="3422076"/>
              <a:ext cx="911015" cy="320095"/>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6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G</a:t>
            </a:r>
            <a:r>
              <a:rPr lang="en" dirty="0"/>
              <a:t>ejala awal diabetes</a:t>
            </a:r>
            <a:endParaRPr dirty="0"/>
          </a:p>
        </p:txBody>
      </p:sp>
      <p:grpSp>
        <p:nvGrpSpPr>
          <p:cNvPr id="1421" name="Google Shape;1421;p69"/>
          <p:cNvGrpSpPr/>
          <p:nvPr/>
        </p:nvGrpSpPr>
        <p:grpSpPr>
          <a:xfrm>
            <a:off x="715729" y="1386167"/>
            <a:ext cx="5862450" cy="821045"/>
            <a:chOff x="715729" y="1386167"/>
            <a:chExt cx="5862450" cy="821045"/>
          </a:xfrm>
        </p:grpSpPr>
        <p:cxnSp>
          <p:nvCxnSpPr>
            <p:cNvPr id="1422" name="Google Shape;1422;p69"/>
            <p:cNvCxnSpPr>
              <a:stCxn id="1423" idx="1"/>
              <a:endCxn id="1424" idx="6"/>
            </p:cNvCxnSpPr>
            <p:nvPr/>
          </p:nvCxnSpPr>
          <p:spPr>
            <a:xfrm>
              <a:off x="4477129" y="166471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24" name="Google Shape;1424;p69"/>
            <p:cNvSpPr/>
            <p:nvPr/>
          </p:nvSpPr>
          <p:spPr>
            <a:xfrm flipH="1">
              <a:off x="4926079" y="138616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1</a:t>
              </a:r>
              <a:endParaRPr sz="2500">
                <a:solidFill>
                  <a:schemeClr val="dk1"/>
                </a:solidFill>
                <a:latin typeface="Bungee"/>
                <a:ea typeface="Bungee"/>
                <a:cs typeface="Bungee"/>
                <a:sym typeface="Bungee"/>
              </a:endParaRPr>
            </a:p>
          </p:txBody>
        </p:sp>
        <p:cxnSp>
          <p:nvCxnSpPr>
            <p:cNvPr id="1425" name="Google Shape;1425;p69"/>
            <p:cNvCxnSpPr>
              <a:stCxn id="1424" idx="2"/>
            </p:cNvCxnSpPr>
            <p:nvPr/>
          </p:nvCxnSpPr>
          <p:spPr>
            <a:xfrm>
              <a:off x="5483179" y="1664717"/>
              <a:ext cx="1095000" cy="0"/>
            </a:xfrm>
            <a:prstGeom prst="straightConnector1">
              <a:avLst/>
            </a:prstGeom>
            <a:noFill/>
            <a:ln w="19050" cap="flat" cmpd="sng">
              <a:solidFill>
                <a:schemeClr val="accent1"/>
              </a:solidFill>
              <a:prstDash val="solid"/>
              <a:round/>
              <a:headEnd type="none" w="med" len="med"/>
              <a:tailEnd type="oval" w="med" len="med"/>
            </a:ln>
          </p:spPr>
        </p:cxnSp>
        <p:sp>
          <p:nvSpPr>
            <p:cNvPr id="1423" name="Google Shape;1423;p69"/>
            <p:cNvSpPr txBox="1"/>
            <p:nvPr/>
          </p:nvSpPr>
          <p:spPr>
            <a:xfrm flipH="1">
              <a:off x="715729" y="150466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poliuria</a:t>
              </a:r>
              <a:endParaRPr sz="2500" dirty="0">
                <a:solidFill>
                  <a:schemeClr val="dk2"/>
                </a:solidFill>
                <a:latin typeface="Bungee"/>
                <a:ea typeface="Bungee"/>
                <a:cs typeface="Bungee"/>
                <a:sym typeface="Bungee"/>
              </a:endParaRPr>
            </a:p>
          </p:txBody>
        </p:sp>
        <p:sp>
          <p:nvSpPr>
            <p:cNvPr id="1426" name="Google Shape;1426;p69"/>
            <p:cNvSpPr txBox="1"/>
            <p:nvPr/>
          </p:nvSpPr>
          <p:spPr>
            <a:xfrm flipH="1">
              <a:off x="715729" y="1844212"/>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Meningkatknya frekuensi buang air kecil</a:t>
              </a:r>
              <a:endParaRPr sz="1600" dirty="0">
                <a:solidFill>
                  <a:schemeClr val="dk1"/>
                </a:solidFill>
                <a:latin typeface="Cairo"/>
                <a:ea typeface="Cairo"/>
                <a:cs typeface="Cairo"/>
                <a:sym typeface="Cairo"/>
              </a:endParaRPr>
            </a:p>
          </p:txBody>
        </p:sp>
      </p:grpSp>
      <p:grpSp>
        <p:nvGrpSpPr>
          <p:cNvPr id="1427" name="Google Shape;1427;p69"/>
          <p:cNvGrpSpPr/>
          <p:nvPr/>
        </p:nvGrpSpPr>
        <p:grpSpPr>
          <a:xfrm>
            <a:off x="715729" y="2497873"/>
            <a:ext cx="5912850" cy="827012"/>
            <a:chOff x="715729" y="2497873"/>
            <a:chExt cx="5912850" cy="827012"/>
          </a:xfrm>
        </p:grpSpPr>
        <p:cxnSp>
          <p:nvCxnSpPr>
            <p:cNvPr id="1428" name="Google Shape;1428;p69"/>
            <p:cNvCxnSpPr>
              <a:stCxn id="1429" idx="1"/>
              <a:endCxn id="1430" idx="6"/>
            </p:cNvCxnSpPr>
            <p:nvPr/>
          </p:nvCxnSpPr>
          <p:spPr>
            <a:xfrm>
              <a:off x="4477129" y="2776423"/>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0" name="Google Shape;1430;p69"/>
            <p:cNvSpPr/>
            <p:nvPr/>
          </p:nvSpPr>
          <p:spPr>
            <a:xfrm flipH="1">
              <a:off x="4926079" y="2497873"/>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2</a:t>
              </a:r>
              <a:endParaRPr sz="2500">
                <a:solidFill>
                  <a:schemeClr val="dk1"/>
                </a:solidFill>
                <a:latin typeface="Bungee"/>
                <a:ea typeface="Bungee"/>
                <a:cs typeface="Bungee"/>
                <a:sym typeface="Bungee"/>
              </a:endParaRPr>
            </a:p>
          </p:txBody>
        </p:sp>
        <p:cxnSp>
          <p:nvCxnSpPr>
            <p:cNvPr id="1431" name="Google Shape;1431;p69"/>
            <p:cNvCxnSpPr>
              <a:stCxn id="1430" idx="2"/>
            </p:cNvCxnSpPr>
            <p:nvPr/>
          </p:nvCxnSpPr>
          <p:spPr>
            <a:xfrm>
              <a:off x="5483179" y="2776423"/>
              <a:ext cx="1145400" cy="0"/>
            </a:xfrm>
            <a:prstGeom prst="straightConnector1">
              <a:avLst/>
            </a:prstGeom>
            <a:noFill/>
            <a:ln w="19050" cap="flat" cmpd="sng">
              <a:solidFill>
                <a:schemeClr val="accent1"/>
              </a:solidFill>
              <a:prstDash val="solid"/>
              <a:round/>
              <a:headEnd type="none" w="med" len="med"/>
              <a:tailEnd type="oval" w="med" len="med"/>
            </a:ln>
          </p:spPr>
        </p:cxnSp>
        <p:sp>
          <p:nvSpPr>
            <p:cNvPr id="1429" name="Google Shape;1429;p69"/>
            <p:cNvSpPr txBox="1"/>
            <p:nvPr/>
          </p:nvSpPr>
          <p:spPr>
            <a:xfrm flipH="1">
              <a:off x="715729" y="2616373"/>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polifagia</a:t>
              </a:r>
              <a:endParaRPr sz="2500" dirty="0">
                <a:solidFill>
                  <a:schemeClr val="dk2"/>
                </a:solidFill>
                <a:latin typeface="Bungee"/>
                <a:ea typeface="Bungee"/>
                <a:cs typeface="Bungee"/>
                <a:sym typeface="Bungee"/>
              </a:endParaRPr>
            </a:p>
          </p:txBody>
        </p:sp>
        <p:sp>
          <p:nvSpPr>
            <p:cNvPr id="1432" name="Google Shape;1432;p69"/>
            <p:cNvSpPr txBox="1"/>
            <p:nvPr/>
          </p:nvSpPr>
          <p:spPr>
            <a:xfrm flipH="1">
              <a:off x="715729" y="2961885"/>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Mudah lapar dan makan lebih banyak</a:t>
              </a:r>
              <a:endParaRPr sz="1600" dirty="0">
                <a:solidFill>
                  <a:schemeClr val="dk1"/>
                </a:solidFill>
                <a:latin typeface="Cairo"/>
                <a:ea typeface="Cairo"/>
                <a:cs typeface="Cairo"/>
                <a:sym typeface="Cairo"/>
              </a:endParaRPr>
            </a:p>
          </p:txBody>
        </p:sp>
      </p:grpSp>
      <p:grpSp>
        <p:nvGrpSpPr>
          <p:cNvPr id="1433" name="Google Shape;1433;p69"/>
          <p:cNvGrpSpPr/>
          <p:nvPr/>
        </p:nvGrpSpPr>
        <p:grpSpPr>
          <a:xfrm>
            <a:off x="715729" y="3603007"/>
            <a:ext cx="5730150" cy="825204"/>
            <a:chOff x="715729" y="3603007"/>
            <a:chExt cx="5730150" cy="825204"/>
          </a:xfrm>
        </p:grpSpPr>
        <p:cxnSp>
          <p:nvCxnSpPr>
            <p:cNvPr id="1434" name="Google Shape;1434;p69"/>
            <p:cNvCxnSpPr>
              <a:stCxn id="1435" idx="1"/>
              <a:endCxn id="1436" idx="6"/>
            </p:cNvCxnSpPr>
            <p:nvPr/>
          </p:nvCxnSpPr>
          <p:spPr>
            <a:xfrm>
              <a:off x="4477129" y="3881557"/>
              <a:ext cx="448800" cy="0"/>
            </a:xfrm>
            <a:prstGeom prst="straightConnector1">
              <a:avLst/>
            </a:prstGeom>
            <a:noFill/>
            <a:ln w="19050" cap="flat" cmpd="sng">
              <a:solidFill>
                <a:schemeClr val="accent1"/>
              </a:solidFill>
              <a:prstDash val="solid"/>
              <a:round/>
              <a:headEnd type="none" w="med" len="med"/>
              <a:tailEnd type="none" w="med" len="med"/>
            </a:ln>
          </p:spPr>
        </p:cxnSp>
        <p:sp>
          <p:nvSpPr>
            <p:cNvPr id="1436" name="Google Shape;1436;p69"/>
            <p:cNvSpPr/>
            <p:nvPr/>
          </p:nvSpPr>
          <p:spPr>
            <a:xfrm flipH="1">
              <a:off x="4926079" y="3603007"/>
              <a:ext cx="557100" cy="55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1"/>
                  </a:solidFill>
                  <a:latin typeface="Bungee"/>
                  <a:ea typeface="Bungee"/>
                  <a:cs typeface="Bungee"/>
                  <a:sym typeface="Bungee"/>
                </a:rPr>
                <a:t>3</a:t>
              </a:r>
              <a:endParaRPr sz="2500">
                <a:solidFill>
                  <a:schemeClr val="dk1"/>
                </a:solidFill>
                <a:latin typeface="Bungee"/>
                <a:ea typeface="Bungee"/>
                <a:cs typeface="Bungee"/>
                <a:sym typeface="Bungee"/>
              </a:endParaRPr>
            </a:p>
          </p:txBody>
        </p:sp>
        <p:cxnSp>
          <p:nvCxnSpPr>
            <p:cNvPr id="1437" name="Google Shape;1437;p69"/>
            <p:cNvCxnSpPr>
              <a:stCxn id="1436" idx="2"/>
            </p:cNvCxnSpPr>
            <p:nvPr/>
          </p:nvCxnSpPr>
          <p:spPr>
            <a:xfrm>
              <a:off x="5483179" y="3881557"/>
              <a:ext cx="962700" cy="0"/>
            </a:xfrm>
            <a:prstGeom prst="straightConnector1">
              <a:avLst/>
            </a:prstGeom>
            <a:noFill/>
            <a:ln w="19050" cap="flat" cmpd="sng">
              <a:solidFill>
                <a:schemeClr val="accent1"/>
              </a:solidFill>
              <a:prstDash val="solid"/>
              <a:round/>
              <a:headEnd type="none" w="med" len="med"/>
              <a:tailEnd type="oval" w="med" len="med"/>
            </a:ln>
          </p:spPr>
        </p:cxnSp>
        <p:sp>
          <p:nvSpPr>
            <p:cNvPr id="1435" name="Google Shape;1435;p69"/>
            <p:cNvSpPr txBox="1"/>
            <p:nvPr/>
          </p:nvSpPr>
          <p:spPr>
            <a:xfrm flipH="1">
              <a:off x="715729" y="3721507"/>
              <a:ext cx="3761400" cy="32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polidipsi</a:t>
              </a:r>
              <a:endParaRPr sz="2500" dirty="0">
                <a:solidFill>
                  <a:schemeClr val="dk2"/>
                </a:solidFill>
                <a:latin typeface="Bungee"/>
                <a:ea typeface="Bungee"/>
                <a:cs typeface="Bungee"/>
                <a:sym typeface="Bungee"/>
              </a:endParaRPr>
            </a:p>
          </p:txBody>
        </p:sp>
        <p:sp>
          <p:nvSpPr>
            <p:cNvPr id="1438" name="Google Shape;1438;p69"/>
            <p:cNvSpPr txBox="1"/>
            <p:nvPr/>
          </p:nvSpPr>
          <p:spPr>
            <a:xfrm flipH="1">
              <a:off x="715729" y="4065212"/>
              <a:ext cx="3761400" cy="363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Sering haus dan cenderung minum air berlebihaan</a:t>
              </a:r>
              <a:endParaRPr sz="1600" dirty="0">
                <a:solidFill>
                  <a:schemeClr val="dk1"/>
                </a:solidFill>
                <a:latin typeface="Cairo"/>
                <a:ea typeface="Cairo"/>
                <a:cs typeface="Cairo"/>
                <a:sym typeface="Cairo"/>
              </a:endParaRPr>
            </a:p>
          </p:txBody>
        </p:sp>
      </p:grpSp>
      <p:grpSp>
        <p:nvGrpSpPr>
          <p:cNvPr id="2" name="Google Shape;5415;p120">
            <a:extLst>
              <a:ext uri="{FF2B5EF4-FFF2-40B4-BE49-F238E27FC236}">
                <a16:creationId xmlns:a16="http://schemas.microsoft.com/office/drawing/2014/main" xmlns="" id="{77804F25-AFCF-08AD-FFE3-381205D04B76}"/>
              </a:ext>
            </a:extLst>
          </p:cNvPr>
          <p:cNvGrpSpPr/>
          <p:nvPr/>
        </p:nvGrpSpPr>
        <p:grpSpPr>
          <a:xfrm>
            <a:off x="190023" y="986735"/>
            <a:ext cx="831523" cy="854693"/>
            <a:chOff x="1677700" y="350150"/>
            <a:chExt cx="1165900" cy="1174250"/>
          </a:xfrm>
        </p:grpSpPr>
        <p:sp>
          <p:nvSpPr>
            <p:cNvPr id="3" name="Google Shape;5416;p120">
              <a:extLst>
                <a:ext uri="{FF2B5EF4-FFF2-40B4-BE49-F238E27FC236}">
                  <a16:creationId xmlns:a16="http://schemas.microsoft.com/office/drawing/2014/main" xmlns="" id="{7D30A71D-DA1B-F2F2-9CC8-09F013523303}"/>
                </a:ext>
              </a:extLst>
            </p:cNvPr>
            <p:cNvSpPr/>
            <p:nvPr/>
          </p:nvSpPr>
          <p:spPr>
            <a:xfrm>
              <a:off x="1677700" y="358475"/>
              <a:ext cx="1165900" cy="1165925"/>
            </a:xfrm>
            <a:custGeom>
              <a:avLst/>
              <a:gdLst/>
              <a:ahLst/>
              <a:cxnLst/>
              <a:rect l="l" t="t" r="r" b="b"/>
              <a:pathLst>
                <a:path w="46636" h="46637" extrusionOk="0">
                  <a:moveTo>
                    <a:pt x="23318" y="1"/>
                  </a:moveTo>
                  <a:cubicBezTo>
                    <a:pt x="10455" y="1"/>
                    <a:pt x="0" y="10422"/>
                    <a:pt x="0" y="23319"/>
                  </a:cubicBezTo>
                  <a:cubicBezTo>
                    <a:pt x="0" y="36181"/>
                    <a:pt x="10455" y="46636"/>
                    <a:pt x="23318" y="46636"/>
                  </a:cubicBezTo>
                  <a:cubicBezTo>
                    <a:pt x="36180" y="46636"/>
                    <a:pt x="46635" y="36181"/>
                    <a:pt x="46635" y="23319"/>
                  </a:cubicBezTo>
                  <a:cubicBezTo>
                    <a:pt x="46635" y="10422"/>
                    <a:pt x="36180" y="1"/>
                    <a:pt x="233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17;p120">
              <a:extLst>
                <a:ext uri="{FF2B5EF4-FFF2-40B4-BE49-F238E27FC236}">
                  <a16:creationId xmlns:a16="http://schemas.microsoft.com/office/drawing/2014/main" xmlns="" id="{0F263DF6-395A-79FC-648C-07AA8CD0FA9D}"/>
                </a:ext>
              </a:extLst>
            </p:cNvPr>
            <p:cNvSpPr/>
            <p:nvPr/>
          </p:nvSpPr>
          <p:spPr>
            <a:xfrm>
              <a:off x="2218500" y="1155525"/>
              <a:ext cx="94600" cy="214975"/>
            </a:xfrm>
            <a:custGeom>
              <a:avLst/>
              <a:gdLst/>
              <a:ahLst/>
              <a:cxnLst/>
              <a:rect l="l" t="t" r="r" b="b"/>
              <a:pathLst>
                <a:path w="3784" h="8599" extrusionOk="0">
                  <a:moveTo>
                    <a:pt x="0" y="0"/>
                  </a:moveTo>
                  <a:lnTo>
                    <a:pt x="0" y="8598"/>
                  </a:lnTo>
                  <a:lnTo>
                    <a:pt x="3783" y="8598"/>
                  </a:lnTo>
                  <a:lnTo>
                    <a:pt x="37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18;p120">
              <a:extLst>
                <a:ext uri="{FF2B5EF4-FFF2-40B4-BE49-F238E27FC236}">
                  <a16:creationId xmlns:a16="http://schemas.microsoft.com/office/drawing/2014/main" xmlns="" id="{E6AEA339-A728-9CCF-0D7E-473CBAC08EF5}"/>
                </a:ext>
              </a:extLst>
            </p:cNvPr>
            <p:cNvSpPr/>
            <p:nvPr/>
          </p:nvSpPr>
          <p:spPr>
            <a:xfrm>
              <a:off x="2081800" y="617275"/>
              <a:ext cx="368000" cy="359425"/>
            </a:xfrm>
            <a:custGeom>
              <a:avLst/>
              <a:gdLst/>
              <a:ahLst/>
              <a:cxnLst/>
              <a:rect l="l" t="t" r="r" b="b"/>
              <a:pathLst>
                <a:path w="14720" h="14377" extrusionOk="0">
                  <a:moveTo>
                    <a:pt x="860" y="1"/>
                  </a:moveTo>
                  <a:cubicBezTo>
                    <a:pt x="378" y="1"/>
                    <a:pt x="0" y="379"/>
                    <a:pt x="0" y="861"/>
                  </a:cubicBezTo>
                  <a:lnTo>
                    <a:pt x="206" y="3990"/>
                  </a:lnTo>
                  <a:lnTo>
                    <a:pt x="894" y="14377"/>
                  </a:lnTo>
                  <a:lnTo>
                    <a:pt x="13722" y="14377"/>
                  </a:lnTo>
                  <a:lnTo>
                    <a:pt x="14720" y="861"/>
                  </a:lnTo>
                  <a:cubicBezTo>
                    <a:pt x="14720" y="379"/>
                    <a:pt x="14341" y="1"/>
                    <a:pt x="13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19;p120">
              <a:extLst>
                <a:ext uri="{FF2B5EF4-FFF2-40B4-BE49-F238E27FC236}">
                  <a16:creationId xmlns:a16="http://schemas.microsoft.com/office/drawing/2014/main" xmlns="" id="{FE1637F7-F979-6979-DC50-C9781E7AFA65}"/>
                </a:ext>
              </a:extLst>
            </p:cNvPr>
            <p:cNvSpPr/>
            <p:nvPr/>
          </p:nvSpPr>
          <p:spPr>
            <a:xfrm>
              <a:off x="2086950" y="724750"/>
              <a:ext cx="355975" cy="25"/>
            </a:xfrm>
            <a:custGeom>
              <a:avLst/>
              <a:gdLst/>
              <a:ahLst/>
              <a:cxnLst/>
              <a:rect l="l" t="t" r="r" b="b"/>
              <a:pathLst>
                <a:path w="14239" h="1" fill="none" extrusionOk="0">
                  <a:moveTo>
                    <a:pt x="14239" y="1"/>
                  </a:moveTo>
                  <a:lnTo>
                    <a:pt x="0" y="1"/>
                  </a:ln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420;p120">
              <a:extLst>
                <a:ext uri="{FF2B5EF4-FFF2-40B4-BE49-F238E27FC236}">
                  <a16:creationId xmlns:a16="http://schemas.microsoft.com/office/drawing/2014/main" xmlns="" id="{B2B1D31D-0CEE-248B-0B97-C802E05A98B7}"/>
                </a:ext>
              </a:extLst>
            </p:cNvPr>
            <p:cNvSpPr/>
            <p:nvPr/>
          </p:nvSpPr>
          <p:spPr>
            <a:xfrm>
              <a:off x="2061150" y="534750"/>
              <a:ext cx="408425" cy="441100"/>
            </a:xfrm>
            <a:custGeom>
              <a:avLst/>
              <a:gdLst/>
              <a:ahLst/>
              <a:cxnLst/>
              <a:rect l="l" t="t" r="r" b="b"/>
              <a:pathLst>
                <a:path w="16337" h="17644" extrusionOk="0">
                  <a:moveTo>
                    <a:pt x="11969" y="0"/>
                  </a:moveTo>
                  <a:cubicBezTo>
                    <a:pt x="10628" y="0"/>
                    <a:pt x="9906" y="1548"/>
                    <a:pt x="10765" y="2580"/>
                  </a:cubicBezTo>
                  <a:cubicBezTo>
                    <a:pt x="10869" y="2648"/>
                    <a:pt x="10972" y="2752"/>
                    <a:pt x="11040" y="2855"/>
                  </a:cubicBezTo>
                  <a:cubicBezTo>
                    <a:pt x="12382" y="4127"/>
                    <a:pt x="13242" y="6260"/>
                    <a:pt x="13242" y="8598"/>
                  </a:cubicBezTo>
                  <a:cubicBezTo>
                    <a:pt x="13242" y="12209"/>
                    <a:pt x="11212" y="14617"/>
                    <a:pt x="8186" y="14617"/>
                  </a:cubicBezTo>
                  <a:cubicBezTo>
                    <a:pt x="5159" y="14617"/>
                    <a:pt x="3130" y="12175"/>
                    <a:pt x="3130" y="8598"/>
                  </a:cubicBezTo>
                  <a:cubicBezTo>
                    <a:pt x="3130" y="6225"/>
                    <a:pt x="4025" y="4058"/>
                    <a:pt x="5366" y="2786"/>
                  </a:cubicBezTo>
                  <a:lnTo>
                    <a:pt x="5503" y="2683"/>
                  </a:lnTo>
                  <a:cubicBezTo>
                    <a:pt x="5779" y="2373"/>
                    <a:pt x="5950" y="1961"/>
                    <a:pt x="5950" y="1582"/>
                  </a:cubicBezTo>
                  <a:cubicBezTo>
                    <a:pt x="5950" y="642"/>
                    <a:pt x="5190" y="6"/>
                    <a:pt x="4391" y="6"/>
                  </a:cubicBezTo>
                  <a:cubicBezTo>
                    <a:pt x="4051" y="6"/>
                    <a:pt x="3704" y="122"/>
                    <a:pt x="3405" y="379"/>
                  </a:cubicBezTo>
                  <a:lnTo>
                    <a:pt x="3302" y="447"/>
                  </a:lnTo>
                  <a:lnTo>
                    <a:pt x="3268" y="516"/>
                  </a:lnTo>
                  <a:cubicBezTo>
                    <a:pt x="1308" y="2339"/>
                    <a:pt x="1" y="5297"/>
                    <a:pt x="1" y="8598"/>
                  </a:cubicBezTo>
                  <a:cubicBezTo>
                    <a:pt x="1" y="12966"/>
                    <a:pt x="2236" y="16061"/>
                    <a:pt x="5366" y="17231"/>
                  </a:cubicBezTo>
                  <a:lnTo>
                    <a:pt x="5366" y="17643"/>
                  </a:lnTo>
                  <a:lnTo>
                    <a:pt x="11006" y="17643"/>
                  </a:lnTo>
                  <a:lnTo>
                    <a:pt x="11006" y="17231"/>
                  </a:lnTo>
                  <a:cubicBezTo>
                    <a:pt x="14101" y="16096"/>
                    <a:pt x="16337" y="12966"/>
                    <a:pt x="16337" y="8598"/>
                  </a:cubicBezTo>
                  <a:cubicBezTo>
                    <a:pt x="16337" y="5331"/>
                    <a:pt x="15133" y="2442"/>
                    <a:pt x="13207" y="585"/>
                  </a:cubicBezTo>
                  <a:cubicBezTo>
                    <a:pt x="13104" y="482"/>
                    <a:pt x="12966" y="344"/>
                    <a:pt x="12829" y="241"/>
                  </a:cubicBezTo>
                  <a:cubicBezTo>
                    <a:pt x="12588" y="69"/>
                    <a:pt x="12279" y="0"/>
                    <a:pt x="11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421;p120">
              <a:extLst>
                <a:ext uri="{FF2B5EF4-FFF2-40B4-BE49-F238E27FC236}">
                  <a16:creationId xmlns:a16="http://schemas.microsoft.com/office/drawing/2014/main" xmlns="" id="{8841A05A-8009-0AC5-6E6B-686C706E35C9}"/>
                </a:ext>
              </a:extLst>
            </p:cNvPr>
            <p:cNvSpPr/>
            <p:nvPr/>
          </p:nvSpPr>
          <p:spPr>
            <a:xfrm>
              <a:off x="2232250" y="600100"/>
              <a:ext cx="67100" cy="17200"/>
            </a:xfrm>
            <a:custGeom>
              <a:avLst/>
              <a:gdLst/>
              <a:ahLst/>
              <a:cxnLst/>
              <a:rect l="l" t="t" r="r" b="b"/>
              <a:pathLst>
                <a:path w="2684" h="688" fill="none" extrusionOk="0">
                  <a:moveTo>
                    <a:pt x="1" y="0"/>
                  </a:moveTo>
                  <a:lnTo>
                    <a:pt x="2683" y="0"/>
                  </a:lnTo>
                  <a:lnTo>
                    <a:pt x="2683" y="688"/>
                  </a:lnTo>
                  <a:lnTo>
                    <a:pt x="1" y="688"/>
                  </a:ln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22;p120">
              <a:extLst>
                <a:ext uri="{FF2B5EF4-FFF2-40B4-BE49-F238E27FC236}">
                  <a16:creationId xmlns:a16="http://schemas.microsoft.com/office/drawing/2014/main" xmlns="" id="{9D882A54-D7BC-18A8-3ED4-787E7FD797A3}"/>
                </a:ext>
              </a:extLst>
            </p:cNvPr>
            <p:cNvSpPr/>
            <p:nvPr/>
          </p:nvSpPr>
          <p:spPr>
            <a:xfrm>
              <a:off x="2057725" y="1033425"/>
              <a:ext cx="417025" cy="208100"/>
            </a:xfrm>
            <a:custGeom>
              <a:avLst/>
              <a:gdLst/>
              <a:ahLst/>
              <a:cxnLst/>
              <a:rect l="l" t="t" r="r" b="b"/>
              <a:pathLst>
                <a:path w="16681" h="8324" extrusionOk="0">
                  <a:moveTo>
                    <a:pt x="0" y="1"/>
                  </a:moveTo>
                  <a:cubicBezTo>
                    <a:pt x="0" y="4609"/>
                    <a:pt x="3714" y="8323"/>
                    <a:pt x="8323" y="8323"/>
                  </a:cubicBezTo>
                  <a:cubicBezTo>
                    <a:pt x="12931" y="8323"/>
                    <a:pt x="16680" y="4609"/>
                    <a:pt x="16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423;p120">
              <a:extLst>
                <a:ext uri="{FF2B5EF4-FFF2-40B4-BE49-F238E27FC236}">
                  <a16:creationId xmlns:a16="http://schemas.microsoft.com/office/drawing/2014/main" xmlns="" id="{9C3DD9AD-7538-11FE-2E66-C3042B643946}"/>
                </a:ext>
              </a:extLst>
            </p:cNvPr>
            <p:cNvSpPr/>
            <p:nvPr/>
          </p:nvSpPr>
          <p:spPr>
            <a:xfrm>
              <a:off x="2264925" y="1033425"/>
              <a:ext cx="208950" cy="208100"/>
            </a:xfrm>
            <a:custGeom>
              <a:avLst/>
              <a:gdLst/>
              <a:ahLst/>
              <a:cxnLst/>
              <a:rect l="l" t="t" r="r" b="b"/>
              <a:pathLst>
                <a:path w="8358" h="8324" fill="none" extrusionOk="0">
                  <a:moveTo>
                    <a:pt x="1" y="8323"/>
                  </a:moveTo>
                  <a:cubicBezTo>
                    <a:pt x="4609" y="8323"/>
                    <a:pt x="8358" y="4609"/>
                    <a:pt x="8358" y="1"/>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24;p120">
              <a:extLst>
                <a:ext uri="{FF2B5EF4-FFF2-40B4-BE49-F238E27FC236}">
                  <a16:creationId xmlns:a16="http://schemas.microsoft.com/office/drawing/2014/main" xmlns="" id="{8DB41F07-4580-C3AF-7BE0-B225555F80B0}"/>
                </a:ext>
              </a:extLst>
            </p:cNvPr>
            <p:cNvSpPr/>
            <p:nvPr/>
          </p:nvSpPr>
          <p:spPr>
            <a:xfrm>
              <a:off x="1998400" y="1370475"/>
              <a:ext cx="581225" cy="25"/>
            </a:xfrm>
            <a:custGeom>
              <a:avLst/>
              <a:gdLst/>
              <a:ahLst/>
              <a:cxnLst/>
              <a:rect l="l" t="t" r="r" b="b"/>
              <a:pathLst>
                <a:path w="23249" h="1" fill="none" extrusionOk="0">
                  <a:moveTo>
                    <a:pt x="0" y="0"/>
                  </a:moveTo>
                  <a:lnTo>
                    <a:pt x="23249" y="0"/>
                  </a:ln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25;p120">
              <a:extLst>
                <a:ext uri="{FF2B5EF4-FFF2-40B4-BE49-F238E27FC236}">
                  <a16:creationId xmlns:a16="http://schemas.microsoft.com/office/drawing/2014/main" xmlns="" id="{373012BC-300F-F360-EA62-79751B2D386E}"/>
                </a:ext>
              </a:extLst>
            </p:cNvPr>
            <p:cNvSpPr/>
            <p:nvPr/>
          </p:nvSpPr>
          <p:spPr>
            <a:xfrm>
              <a:off x="2520275" y="416950"/>
              <a:ext cx="271725" cy="290625"/>
            </a:xfrm>
            <a:custGeom>
              <a:avLst/>
              <a:gdLst/>
              <a:ahLst/>
              <a:cxnLst/>
              <a:rect l="l" t="t" r="r" b="b"/>
              <a:pathLst>
                <a:path w="10869" h="11625" extrusionOk="0">
                  <a:moveTo>
                    <a:pt x="1" y="1"/>
                  </a:moveTo>
                  <a:lnTo>
                    <a:pt x="1" y="11625"/>
                  </a:lnTo>
                  <a:lnTo>
                    <a:pt x="10869" y="11625"/>
                  </a:lnTo>
                  <a:lnTo>
                    <a:pt x="10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26;p120">
              <a:extLst>
                <a:ext uri="{FF2B5EF4-FFF2-40B4-BE49-F238E27FC236}">
                  <a16:creationId xmlns:a16="http://schemas.microsoft.com/office/drawing/2014/main" xmlns="" id="{02622107-C4FF-162C-BAF4-8116EC602500}"/>
                </a:ext>
              </a:extLst>
            </p:cNvPr>
            <p:cNvSpPr/>
            <p:nvPr/>
          </p:nvSpPr>
          <p:spPr>
            <a:xfrm>
              <a:off x="2258050" y="719600"/>
              <a:ext cx="262250" cy="257100"/>
            </a:xfrm>
            <a:custGeom>
              <a:avLst/>
              <a:gdLst/>
              <a:ahLst/>
              <a:cxnLst/>
              <a:rect l="l" t="t" r="r" b="b"/>
              <a:pathLst>
                <a:path w="10490" h="10284" fill="none" extrusionOk="0">
                  <a:moveTo>
                    <a:pt x="10490" y="0"/>
                  </a:moveTo>
                  <a:cubicBezTo>
                    <a:pt x="0" y="69"/>
                    <a:pt x="310" y="10284"/>
                    <a:pt x="310" y="10284"/>
                  </a:cubicBezTo>
                </a:path>
              </a:pathLst>
            </a:custGeom>
            <a:solidFill>
              <a:schemeClr val="accent4"/>
            </a:solidFill>
            <a:ln w="86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27;p120">
              <a:extLst>
                <a:ext uri="{FF2B5EF4-FFF2-40B4-BE49-F238E27FC236}">
                  <a16:creationId xmlns:a16="http://schemas.microsoft.com/office/drawing/2014/main" xmlns="" id="{D2313B10-AC4B-55A7-CC49-0E5D6A86065E}"/>
                </a:ext>
              </a:extLst>
            </p:cNvPr>
            <p:cNvSpPr/>
            <p:nvPr/>
          </p:nvSpPr>
          <p:spPr>
            <a:xfrm>
              <a:off x="2635500" y="1230325"/>
              <a:ext cx="94600" cy="140175"/>
            </a:xfrm>
            <a:custGeom>
              <a:avLst/>
              <a:gdLst/>
              <a:ahLst/>
              <a:cxnLst/>
              <a:rect l="l" t="t" r="r" b="b"/>
              <a:pathLst>
                <a:path w="3784" h="5607" extrusionOk="0">
                  <a:moveTo>
                    <a:pt x="1926" y="0"/>
                  </a:moveTo>
                  <a:lnTo>
                    <a:pt x="1926" y="3061"/>
                  </a:lnTo>
                  <a:lnTo>
                    <a:pt x="0" y="3646"/>
                  </a:lnTo>
                  <a:lnTo>
                    <a:pt x="0" y="5606"/>
                  </a:lnTo>
                  <a:lnTo>
                    <a:pt x="2855" y="5606"/>
                  </a:lnTo>
                  <a:cubicBezTo>
                    <a:pt x="3371" y="5606"/>
                    <a:pt x="3783" y="5193"/>
                    <a:pt x="3783" y="4678"/>
                  </a:cubicBezTo>
                  <a:lnTo>
                    <a:pt x="3783" y="0"/>
                  </a:ln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28;p120">
              <a:extLst>
                <a:ext uri="{FF2B5EF4-FFF2-40B4-BE49-F238E27FC236}">
                  <a16:creationId xmlns:a16="http://schemas.microsoft.com/office/drawing/2014/main" xmlns="" id="{A661B40F-1BE1-F5D4-B24C-EB3C5E0BC572}"/>
                </a:ext>
              </a:extLst>
            </p:cNvPr>
            <p:cNvSpPr/>
            <p:nvPr/>
          </p:nvSpPr>
          <p:spPr>
            <a:xfrm>
              <a:off x="2540925" y="1300825"/>
              <a:ext cx="115225" cy="71375"/>
            </a:xfrm>
            <a:custGeom>
              <a:avLst/>
              <a:gdLst/>
              <a:ahLst/>
              <a:cxnLst/>
              <a:rect l="l" t="t" r="r" b="b"/>
              <a:pathLst>
                <a:path w="4609" h="2855" extrusionOk="0">
                  <a:moveTo>
                    <a:pt x="4609" y="0"/>
                  </a:moveTo>
                  <a:cubicBezTo>
                    <a:pt x="4609" y="0"/>
                    <a:pt x="0" y="1410"/>
                    <a:pt x="0" y="2855"/>
                  </a:cubicBezTo>
                  <a:lnTo>
                    <a:pt x="4609" y="2855"/>
                  </a:lnTo>
                  <a:lnTo>
                    <a:pt x="4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29;p120">
              <a:extLst>
                <a:ext uri="{FF2B5EF4-FFF2-40B4-BE49-F238E27FC236}">
                  <a16:creationId xmlns:a16="http://schemas.microsoft.com/office/drawing/2014/main" xmlns="" id="{D6583737-F95B-4558-D454-7D8C097CE764}"/>
                </a:ext>
              </a:extLst>
            </p:cNvPr>
            <p:cNvSpPr/>
            <p:nvPr/>
          </p:nvSpPr>
          <p:spPr>
            <a:xfrm>
              <a:off x="2618300" y="1355850"/>
              <a:ext cx="121250" cy="14650"/>
            </a:xfrm>
            <a:custGeom>
              <a:avLst/>
              <a:gdLst/>
              <a:ahLst/>
              <a:cxnLst/>
              <a:rect l="l" t="t" r="r" b="b"/>
              <a:pathLst>
                <a:path w="4850" h="586" extrusionOk="0">
                  <a:moveTo>
                    <a:pt x="1" y="1"/>
                  </a:moveTo>
                  <a:lnTo>
                    <a:pt x="1" y="585"/>
                  </a:lnTo>
                  <a:lnTo>
                    <a:pt x="4575" y="585"/>
                  </a:lnTo>
                  <a:cubicBezTo>
                    <a:pt x="4712" y="585"/>
                    <a:pt x="4850" y="448"/>
                    <a:pt x="4850" y="276"/>
                  </a:cubicBezTo>
                  <a:cubicBezTo>
                    <a:pt x="4850" y="104"/>
                    <a:pt x="4712" y="1"/>
                    <a:pt x="4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430;p120">
              <a:extLst>
                <a:ext uri="{FF2B5EF4-FFF2-40B4-BE49-F238E27FC236}">
                  <a16:creationId xmlns:a16="http://schemas.microsoft.com/office/drawing/2014/main" xmlns="" id="{5B85E86D-D491-A705-5906-C4DE95776272}"/>
                </a:ext>
              </a:extLst>
            </p:cNvPr>
            <p:cNvSpPr/>
            <p:nvPr/>
          </p:nvSpPr>
          <p:spPr>
            <a:xfrm>
              <a:off x="2493625" y="1230325"/>
              <a:ext cx="94600" cy="140175"/>
            </a:xfrm>
            <a:custGeom>
              <a:avLst/>
              <a:gdLst/>
              <a:ahLst/>
              <a:cxnLst/>
              <a:rect l="l" t="t" r="r" b="b"/>
              <a:pathLst>
                <a:path w="3784" h="5607" extrusionOk="0">
                  <a:moveTo>
                    <a:pt x="1961" y="0"/>
                  </a:moveTo>
                  <a:lnTo>
                    <a:pt x="1961" y="3061"/>
                  </a:lnTo>
                  <a:lnTo>
                    <a:pt x="1" y="3646"/>
                  </a:lnTo>
                  <a:lnTo>
                    <a:pt x="1" y="5606"/>
                  </a:lnTo>
                  <a:lnTo>
                    <a:pt x="2855" y="5606"/>
                  </a:lnTo>
                  <a:cubicBezTo>
                    <a:pt x="3371" y="5606"/>
                    <a:pt x="3784" y="5193"/>
                    <a:pt x="3784" y="4678"/>
                  </a:cubicBezTo>
                  <a:lnTo>
                    <a:pt x="3784" y="0"/>
                  </a:ln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431;p120">
              <a:extLst>
                <a:ext uri="{FF2B5EF4-FFF2-40B4-BE49-F238E27FC236}">
                  <a16:creationId xmlns:a16="http://schemas.microsoft.com/office/drawing/2014/main" xmlns="" id="{9F96F218-EFD0-570F-4DE0-DFAAA0A97AC7}"/>
                </a:ext>
              </a:extLst>
            </p:cNvPr>
            <p:cNvSpPr/>
            <p:nvPr/>
          </p:nvSpPr>
          <p:spPr>
            <a:xfrm>
              <a:off x="2399050" y="1300825"/>
              <a:ext cx="115250" cy="71375"/>
            </a:xfrm>
            <a:custGeom>
              <a:avLst/>
              <a:gdLst/>
              <a:ahLst/>
              <a:cxnLst/>
              <a:rect l="l" t="t" r="r" b="b"/>
              <a:pathLst>
                <a:path w="4610" h="2855" extrusionOk="0">
                  <a:moveTo>
                    <a:pt x="4609" y="0"/>
                  </a:moveTo>
                  <a:cubicBezTo>
                    <a:pt x="4609" y="0"/>
                    <a:pt x="1" y="1410"/>
                    <a:pt x="1" y="2855"/>
                  </a:cubicBezTo>
                  <a:lnTo>
                    <a:pt x="4609" y="2855"/>
                  </a:lnTo>
                  <a:lnTo>
                    <a:pt x="46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432;p120">
              <a:extLst>
                <a:ext uri="{FF2B5EF4-FFF2-40B4-BE49-F238E27FC236}">
                  <a16:creationId xmlns:a16="http://schemas.microsoft.com/office/drawing/2014/main" xmlns="" id="{84509E1D-2DF4-0FC5-07DA-F4BBD46AED13}"/>
                </a:ext>
              </a:extLst>
            </p:cNvPr>
            <p:cNvSpPr/>
            <p:nvPr/>
          </p:nvSpPr>
          <p:spPr>
            <a:xfrm>
              <a:off x="2476425" y="1355850"/>
              <a:ext cx="121275" cy="14650"/>
            </a:xfrm>
            <a:custGeom>
              <a:avLst/>
              <a:gdLst/>
              <a:ahLst/>
              <a:cxnLst/>
              <a:rect l="l" t="t" r="r" b="b"/>
              <a:pathLst>
                <a:path w="4851" h="586" extrusionOk="0">
                  <a:moveTo>
                    <a:pt x="1" y="1"/>
                  </a:moveTo>
                  <a:lnTo>
                    <a:pt x="1" y="585"/>
                  </a:lnTo>
                  <a:lnTo>
                    <a:pt x="4575" y="585"/>
                  </a:lnTo>
                  <a:cubicBezTo>
                    <a:pt x="4713" y="585"/>
                    <a:pt x="4850" y="448"/>
                    <a:pt x="4850" y="276"/>
                  </a:cubicBezTo>
                  <a:cubicBezTo>
                    <a:pt x="4850" y="104"/>
                    <a:pt x="4747" y="1"/>
                    <a:pt x="4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433;p120">
              <a:extLst>
                <a:ext uri="{FF2B5EF4-FFF2-40B4-BE49-F238E27FC236}">
                  <a16:creationId xmlns:a16="http://schemas.microsoft.com/office/drawing/2014/main" xmlns="" id="{1D921A50-9E4D-4F60-6A1B-EBCD5C6A0D46}"/>
                </a:ext>
              </a:extLst>
            </p:cNvPr>
            <p:cNvSpPr/>
            <p:nvPr/>
          </p:nvSpPr>
          <p:spPr>
            <a:xfrm>
              <a:off x="2520275" y="707550"/>
              <a:ext cx="136750" cy="570075"/>
            </a:xfrm>
            <a:custGeom>
              <a:avLst/>
              <a:gdLst/>
              <a:ahLst/>
              <a:cxnLst/>
              <a:rect l="l" t="t" r="r" b="b"/>
              <a:pathLst>
                <a:path w="5470" h="22803" extrusionOk="0">
                  <a:moveTo>
                    <a:pt x="1" y="1"/>
                  </a:moveTo>
                  <a:lnTo>
                    <a:pt x="379" y="22803"/>
                  </a:lnTo>
                  <a:lnTo>
                    <a:pt x="3131" y="22803"/>
                  </a:lnTo>
                  <a:lnTo>
                    <a:pt x="5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434;p120">
              <a:extLst>
                <a:ext uri="{FF2B5EF4-FFF2-40B4-BE49-F238E27FC236}">
                  <a16:creationId xmlns:a16="http://schemas.microsoft.com/office/drawing/2014/main" xmlns="" id="{A34FE270-561F-71CC-ADEA-B9C0A4DC0DB8}"/>
                </a:ext>
              </a:extLst>
            </p:cNvPr>
            <p:cNvSpPr/>
            <p:nvPr/>
          </p:nvSpPr>
          <p:spPr>
            <a:xfrm>
              <a:off x="2618300" y="707550"/>
              <a:ext cx="135875" cy="570075"/>
            </a:xfrm>
            <a:custGeom>
              <a:avLst/>
              <a:gdLst/>
              <a:ahLst/>
              <a:cxnLst/>
              <a:rect l="l" t="t" r="r" b="b"/>
              <a:pathLst>
                <a:path w="5435" h="22803" extrusionOk="0">
                  <a:moveTo>
                    <a:pt x="1" y="1"/>
                  </a:moveTo>
                  <a:lnTo>
                    <a:pt x="2305" y="22803"/>
                  </a:lnTo>
                  <a:lnTo>
                    <a:pt x="5056" y="22803"/>
                  </a:lnTo>
                  <a:lnTo>
                    <a:pt x="54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35;p120">
              <a:extLst>
                <a:ext uri="{FF2B5EF4-FFF2-40B4-BE49-F238E27FC236}">
                  <a16:creationId xmlns:a16="http://schemas.microsoft.com/office/drawing/2014/main" xmlns="" id="{A563319C-1AFE-1F7A-F386-15300C1BCBF3}"/>
                </a:ext>
              </a:extLst>
            </p:cNvPr>
            <p:cNvSpPr/>
            <p:nvPr/>
          </p:nvSpPr>
          <p:spPr>
            <a:xfrm>
              <a:off x="2529750" y="707550"/>
              <a:ext cx="262250" cy="123850"/>
            </a:xfrm>
            <a:custGeom>
              <a:avLst/>
              <a:gdLst/>
              <a:ahLst/>
              <a:cxnLst/>
              <a:rect l="l" t="t" r="r" b="b"/>
              <a:pathLst>
                <a:path w="10490" h="4954" extrusionOk="0">
                  <a:moveTo>
                    <a:pt x="0" y="1"/>
                  </a:moveTo>
                  <a:lnTo>
                    <a:pt x="0" y="4953"/>
                  </a:lnTo>
                  <a:lnTo>
                    <a:pt x="5916" y="4953"/>
                  </a:lnTo>
                  <a:cubicBezTo>
                    <a:pt x="8426" y="4953"/>
                    <a:pt x="10490" y="2890"/>
                    <a:pt x="10490" y="345"/>
                  </a:cubicBezTo>
                  <a:lnTo>
                    <a:pt x="10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36;p120">
              <a:extLst>
                <a:ext uri="{FF2B5EF4-FFF2-40B4-BE49-F238E27FC236}">
                  <a16:creationId xmlns:a16="http://schemas.microsoft.com/office/drawing/2014/main" xmlns="" id="{237079EF-7A27-7A87-2827-2CD60B3EDBF6}"/>
                </a:ext>
              </a:extLst>
            </p:cNvPr>
            <p:cNvSpPr/>
            <p:nvPr/>
          </p:nvSpPr>
          <p:spPr>
            <a:xfrm>
              <a:off x="2501650" y="350150"/>
              <a:ext cx="195775" cy="380675"/>
            </a:xfrm>
            <a:custGeom>
              <a:avLst/>
              <a:gdLst/>
              <a:ahLst/>
              <a:cxnLst/>
              <a:rect l="l" t="t" r="r" b="b"/>
              <a:pathLst>
                <a:path w="7831" h="15227" extrusionOk="0">
                  <a:moveTo>
                    <a:pt x="2287" y="0"/>
                  </a:moveTo>
                  <a:cubicBezTo>
                    <a:pt x="1430" y="0"/>
                    <a:pt x="652" y="1057"/>
                    <a:pt x="1399" y="1882"/>
                  </a:cubicBezTo>
                  <a:cubicBezTo>
                    <a:pt x="3016" y="3704"/>
                    <a:pt x="5595" y="7281"/>
                    <a:pt x="5595" y="9173"/>
                  </a:cubicBezTo>
                  <a:cubicBezTo>
                    <a:pt x="5595" y="10995"/>
                    <a:pt x="2328" y="12612"/>
                    <a:pt x="1193" y="13059"/>
                  </a:cubicBezTo>
                  <a:cubicBezTo>
                    <a:pt x="1" y="13468"/>
                    <a:pt x="293" y="15226"/>
                    <a:pt x="1535" y="15226"/>
                  </a:cubicBezTo>
                  <a:cubicBezTo>
                    <a:pt x="1547" y="15226"/>
                    <a:pt x="1559" y="15226"/>
                    <a:pt x="1571" y="15226"/>
                  </a:cubicBezTo>
                  <a:cubicBezTo>
                    <a:pt x="1709" y="15226"/>
                    <a:pt x="1846" y="15226"/>
                    <a:pt x="1950" y="15157"/>
                  </a:cubicBezTo>
                  <a:cubicBezTo>
                    <a:pt x="2569" y="14950"/>
                    <a:pt x="7831" y="12887"/>
                    <a:pt x="7831" y="9173"/>
                  </a:cubicBezTo>
                  <a:cubicBezTo>
                    <a:pt x="7831" y="5837"/>
                    <a:pt x="3600" y="953"/>
                    <a:pt x="3119" y="403"/>
                  </a:cubicBezTo>
                  <a:cubicBezTo>
                    <a:pt x="2869" y="118"/>
                    <a:pt x="2574" y="0"/>
                    <a:pt x="2287" y="0"/>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7;p120">
              <a:extLst>
                <a:ext uri="{FF2B5EF4-FFF2-40B4-BE49-F238E27FC236}">
                  <a16:creationId xmlns:a16="http://schemas.microsoft.com/office/drawing/2014/main" xmlns="" id="{CDDF2CE9-9583-1B7F-BD57-3A4C2E99D5DC}"/>
                </a:ext>
              </a:extLst>
            </p:cNvPr>
            <p:cNvSpPr/>
            <p:nvPr/>
          </p:nvSpPr>
          <p:spPr>
            <a:xfrm>
              <a:off x="2471275" y="668975"/>
              <a:ext cx="79125" cy="85300"/>
            </a:xfrm>
            <a:custGeom>
              <a:avLst/>
              <a:gdLst/>
              <a:ahLst/>
              <a:cxnLst/>
              <a:rect l="l" t="t" r="r" b="b"/>
              <a:pathLst>
                <a:path w="3165" h="3412" extrusionOk="0">
                  <a:moveTo>
                    <a:pt x="1482" y="1"/>
                  </a:moveTo>
                  <a:cubicBezTo>
                    <a:pt x="963" y="1"/>
                    <a:pt x="491" y="328"/>
                    <a:pt x="344" y="856"/>
                  </a:cubicBezTo>
                  <a:lnTo>
                    <a:pt x="138" y="1406"/>
                  </a:lnTo>
                  <a:cubicBezTo>
                    <a:pt x="1" y="1854"/>
                    <a:pt x="173" y="2335"/>
                    <a:pt x="516" y="2645"/>
                  </a:cubicBezTo>
                  <a:lnTo>
                    <a:pt x="1032" y="3126"/>
                  </a:lnTo>
                  <a:cubicBezTo>
                    <a:pt x="1255" y="3316"/>
                    <a:pt x="1535" y="3412"/>
                    <a:pt x="1814" y="3412"/>
                  </a:cubicBezTo>
                  <a:cubicBezTo>
                    <a:pt x="2139" y="3412"/>
                    <a:pt x="2461" y="3282"/>
                    <a:pt x="2683" y="3023"/>
                  </a:cubicBezTo>
                  <a:lnTo>
                    <a:pt x="3165" y="2404"/>
                  </a:lnTo>
                  <a:lnTo>
                    <a:pt x="2511" y="237"/>
                  </a:lnTo>
                  <a:lnTo>
                    <a:pt x="1755" y="31"/>
                  </a:lnTo>
                  <a:cubicBezTo>
                    <a:pt x="1663" y="10"/>
                    <a:pt x="1572" y="1"/>
                    <a:pt x="1482"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38;p120">
              <a:extLst>
                <a:ext uri="{FF2B5EF4-FFF2-40B4-BE49-F238E27FC236}">
                  <a16:creationId xmlns:a16="http://schemas.microsoft.com/office/drawing/2014/main" xmlns="" id="{DBF076F0-ED9E-C2F5-A49A-FB9A25AD0FF1}"/>
                </a:ext>
              </a:extLst>
            </p:cNvPr>
            <p:cNvSpPr/>
            <p:nvPr/>
          </p:nvSpPr>
          <p:spPr>
            <a:xfrm>
              <a:off x="2019025" y="976675"/>
              <a:ext cx="484100" cy="56775"/>
            </a:xfrm>
            <a:custGeom>
              <a:avLst/>
              <a:gdLst/>
              <a:ahLst/>
              <a:cxnLst/>
              <a:rect l="l" t="t" r="r" b="b"/>
              <a:pathLst>
                <a:path w="19364" h="2271" extrusionOk="0">
                  <a:moveTo>
                    <a:pt x="1514" y="1"/>
                  </a:moveTo>
                  <a:cubicBezTo>
                    <a:pt x="1" y="1"/>
                    <a:pt x="1" y="2271"/>
                    <a:pt x="1514" y="2271"/>
                  </a:cubicBezTo>
                  <a:lnTo>
                    <a:pt x="18228" y="2271"/>
                  </a:lnTo>
                  <a:cubicBezTo>
                    <a:pt x="18847" y="2271"/>
                    <a:pt x="19363" y="1755"/>
                    <a:pt x="19363" y="1136"/>
                  </a:cubicBezTo>
                  <a:cubicBezTo>
                    <a:pt x="19363" y="517"/>
                    <a:pt x="18847" y="1"/>
                    <a:pt x="18228" y="1"/>
                  </a:cubicBezTo>
                  <a:close/>
                </a:path>
              </a:pathLst>
            </a:custGeom>
            <a:solidFill>
              <a:schemeClr val="dk1"/>
            </a:solidFill>
            <a:ln w="7750" cap="flat" cmpd="sng">
              <a:solidFill>
                <a:schemeClr val="lt1"/>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fade">
                                      <p:cBhvr>
                                        <p:cTn id="7" dur="1000"/>
                                        <p:tgtEl>
                                          <p:spTgt spid="13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21"/>
                                        </p:tgtEl>
                                        <p:attrNameLst>
                                          <p:attrName>style.visibility</p:attrName>
                                        </p:attrNameLst>
                                      </p:cBhvr>
                                      <p:to>
                                        <p:strVal val="visible"/>
                                      </p:to>
                                    </p:set>
                                    <p:animEffect transition="in" filter="fade">
                                      <p:cBhvr>
                                        <p:cTn id="11" dur="1000"/>
                                        <p:tgtEl>
                                          <p:spTgt spid="14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27"/>
                                        </p:tgtEl>
                                        <p:attrNameLst>
                                          <p:attrName>style.visibility</p:attrName>
                                        </p:attrNameLst>
                                      </p:cBhvr>
                                      <p:to>
                                        <p:strVal val="visible"/>
                                      </p:to>
                                    </p:set>
                                    <p:animEffect transition="in" filter="fade">
                                      <p:cBhvr>
                                        <p:cTn id="15" dur="1000"/>
                                        <p:tgtEl>
                                          <p:spTgt spid="14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433"/>
                                        </p:tgtEl>
                                        <p:attrNameLst>
                                          <p:attrName>style.visibility</p:attrName>
                                        </p:attrNameLst>
                                      </p:cBhvr>
                                      <p:to>
                                        <p:strVal val="visible"/>
                                      </p:to>
                                    </p:set>
                                    <p:animEffect transition="in" filter="fade">
                                      <p:cBhvr>
                                        <p:cTn id="19" dur="10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79"/>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G</a:t>
            </a:r>
            <a:r>
              <a:rPr lang="en" dirty="0"/>
              <a:t>ejala umum DIABETES</a:t>
            </a:r>
            <a:endParaRPr dirty="0"/>
          </a:p>
        </p:txBody>
      </p:sp>
      <p:sp>
        <p:nvSpPr>
          <p:cNvPr id="2127" name="Google Shape;2127;p79"/>
          <p:cNvSpPr/>
          <p:nvPr/>
        </p:nvSpPr>
        <p:spPr>
          <a:xfrm>
            <a:off x="2448025" y="38989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9"/>
          <p:cNvSpPr/>
          <p:nvPr/>
        </p:nvSpPr>
        <p:spPr>
          <a:xfrm>
            <a:off x="3153813" y="3100584"/>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9"/>
          <p:cNvSpPr/>
          <p:nvPr/>
        </p:nvSpPr>
        <p:spPr>
          <a:xfrm>
            <a:off x="4202500" y="2819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9"/>
          <p:cNvSpPr/>
          <p:nvPr/>
        </p:nvSpPr>
        <p:spPr>
          <a:xfrm>
            <a:off x="5256600" y="3148188"/>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9"/>
          <p:cNvSpPr/>
          <p:nvPr/>
        </p:nvSpPr>
        <p:spPr>
          <a:xfrm>
            <a:off x="5956050" y="3898050"/>
            <a:ext cx="736800" cy="73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2" name="Google Shape;2132;p79"/>
          <p:cNvGrpSpPr/>
          <p:nvPr/>
        </p:nvGrpSpPr>
        <p:grpSpPr>
          <a:xfrm>
            <a:off x="2325513" y="3162400"/>
            <a:ext cx="4488600" cy="4488600"/>
            <a:chOff x="2325513" y="3162400"/>
            <a:chExt cx="4488600" cy="4488600"/>
          </a:xfrm>
        </p:grpSpPr>
        <p:sp>
          <p:nvSpPr>
            <p:cNvPr id="2133" name="Google Shape;2133;p79"/>
            <p:cNvSpPr/>
            <p:nvPr/>
          </p:nvSpPr>
          <p:spPr>
            <a:xfrm>
              <a:off x="2325513" y="3162400"/>
              <a:ext cx="4488600" cy="4488600"/>
            </a:xfrm>
            <a:prstGeom prst="pie">
              <a:avLst>
                <a:gd name="adj1" fmla="val 10779880"/>
                <a:gd name="adj2" fmla="val 2158125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4" name="Google Shape;2134;p79"/>
            <p:cNvGrpSpPr/>
            <p:nvPr/>
          </p:nvGrpSpPr>
          <p:grpSpPr>
            <a:xfrm flipH="1">
              <a:off x="4294092" y="3795329"/>
              <a:ext cx="586261" cy="1870712"/>
              <a:chOff x="1457617" y="885542"/>
              <a:chExt cx="489162" cy="1561008"/>
            </a:xfrm>
          </p:grpSpPr>
          <p:sp>
            <p:nvSpPr>
              <p:cNvPr id="2135" name="Google Shape;2135;p79"/>
              <p:cNvSpPr/>
              <p:nvPr/>
            </p:nvSpPr>
            <p:spPr>
              <a:xfrm>
                <a:off x="1457617" y="885542"/>
                <a:ext cx="489162" cy="1561008"/>
              </a:xfrm>
              <a:custGeom>
                <a:avLst/>
                <a:gdLst/>
                <a:ahLst/>
                <a:cxnLst/>
                <a:rect l="l" t="t" r="r" b="b"/>
                <a:pathLst>
                  <a:path w="15545" h="49607" extrusionOk="0">
                    <a:moveTo>
                      <a:pt x="7424" y="1"/>
                    </a:moveTo>
                    <a:cubicBezTo>
                      <a:pt x="6367" y="1"/>
                      <a:pt x="5273" y="480"/>
                      <a:pt x="4403" y="1772"/>
                    </a:cubicBezTo>
                    <a:cubicBezTo>
                      <a:pt x="2035" y="5341"/>
                      <a:pt x="0" y="49606"/>
                      <a:pt x="0" y="49606"/>
                    </a:cubicBezTo>
                    <a:lnTo>
                      <a:pt x="0" y="49606"/>
                    </a:lnTo>
                    <a:lnTo>
                      <a:pt x="15544" y="47104"/>
                    </a:lnTo>
                    <a:cubicBezTo>
                      <a:pt x="15544" y="47104"/>
                      <a:pt x="11909" y="3873"/>
                      <a:pt x="11075" y="2172"/>
                    </a:cubicBezTo>
                    <a:cubicBezTo>
                      <a:pt x="10570" y="1123"/>
                      <a:pt x="9041" y="1"/>
                      <a:pt x="74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9"/>
              <p:cNvSpPr/>
              <p:nvPr/>
            </p:nvSpPr>
            <p:spPr>
              <a:xfrm>
                <a:off x="1570963" y="1098735"/>
                <a:ext cx="246705" cy="403099"/>
              </a:xfrm>
              <a:custGeom>
                <a:avLst/>
                <a:gdLst/>
                <a:ahLst/>
                <a:cxnLst/>
                <a:rect l="l" t="t" r="r" b="b"/>
                <a:pathLst>
                  <a:path w="7840" h="12810" extrusionOk="0">
                    <a:moveTo>
                      <a:pt x="3903" y="0"/>
                    </a:moveTo>
                    <a:cubicBezTo>
                      <a:pt x="3903" y="0"/>
                      <a:pt x="1" y="6739"/>
                      <a:pt x="1" y="8907"/>
                    </a:cubicBezTo>
                    <a:cubicBezTo>
                      <a:pt x="1" y="11075"/>
                      <a:pt x="1735" y="12810"/>
                      <a:pt x="3903" y="12810"/>
                    </a:cubicBezTo>
                    <a:cubicBezTo>
                      <a:pt x="6072" y="12810"/>
                      <a:pt x="7840" y="11075"/>
                      <a:pt x="7840" y="8907"/>
                    </a:cubicBezTo>
                    <a:cubicBezTo>
                      <a:pt x="7840" y="6739"/>
                      <a:pt x="3903" y="0"/>
                      <a:pt x="3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9"/>
              <p:cNvSpPr/>
              <p:nvPr/>
            </p:nvSpPr>
            <p:spPr>
              <a:xfrm>
                <a:off x="1598245" y="1334961"/>
                <a:ext cx="66176" cy="120772"/>
              </a:xfrm>
              <a:custGeom>
                <a:avLst/>
                <a:gdLst/>
                <a:ahLst/>
                <a:cxnLst/>
                <a:rect l="l" t="t" r="r" b="b"/>
                <a:pathLst>
                  <a:path w="2103" h="3838" extrusionOk="0">
                    <a:moveTo>
                      <a:pt x="792" y="1"/>
                    </a:moveTo>
                    <a:cubicBezTo>
                      <a:pt x="587" y="1"/>
                      <a:pt x="384" y="96"/>
                      <a:pt x="268" y="299"/>
                    </a:cubicBezTo>
                    <a:cubicBezTo>
                      <a:pt x="134" y="633"/>
                      <a:pt x="34" y="966"/>
                      <a:pt x="34" y="1300"/>
                    </a:cubicBezTo>
                    <a:cubicBezTo>
                      <a:pt x="1" y="1600"/>
                      <a:pt x="34" y="1900"/>
                      <a:pt x="101" y="2200"/>
                    </a:cubicBezTo>
                    <a:cubicBezTo>
                      <a:pt x="268" y="2834"/>
                      <a:pt x="635" y="3368"/>
                      <a:pt x="1168" y="3768"/>
                    </a:cubicBezTo>
                    <a:cubicBezTo>
                      <a:pt x="1251" y="3809"/>
                      <a:pt x="1359" y="3838"/>
                      <a:pt x="1461" y="3838"/>
                    </a:cubicBezTo>
                    <a:cubicBezTo>
                      <a:pt x="1524" y="3838"/>
                      <a:pt x="1584" y="3827"/>
                      <a:pt x="1635" y="3802"/>
                    </a:cubicBezTo>
                    <a:cubicBezTo>
                      <a:pt x="1802" y="3768"/>
                      <a:pt x="1936" y="3668"/>
                      <a:pt x="2036" y="3535"/>
                    </a:cubicBezTo>
                    <a:cubicBezTo>
                      <a:pt x="2102" y="3401"/>
                      <a:pt x="2102" y="3235"/>
                      <a:pt x="2069" y="3068"/>
                    </a:cubicBezTo>
                    <a:cubicBezTo>
                      <a:pt x="2002" y="2901"/>
                      <a:pt x="1902" y="2768"/>
                      <a:pt x="1769" y="2701"/>
                    </a:cubicBezTo>
                    <a:lnTo>
                      <a:pt x="1769" y="2701"/>
                    </a:lnTo>
                    <a:cubicBezTo>
                      <a:pt x="1807" y="2720"/>
                      <a:pt x="1846" y="2739"/>
                      <a:pt x="1852" y="2739"/>
                    </a:cubicBezTo>
                    <a:cubicBezTo>
                      <a:pt x="1857" y="2739"/>
                      <a:pt x="1844" y="2729"/>
                      <a:pt x="1802" y="2701"/>
                    </a:cubicBezTo>
                    <a:lnTo>
                      <a:pt x="1769" y="2634"/>
                    </a:lnTo>
                    <a:lnTo>
                      <a:pt x="1635" y="2534"/>
                    </a:lnTo>
                    <a:cubicBezTo>
                      <a:pt x="1613" y="2511"/>
                      <a:pt x="1560" y="2428"/>
                      <a:pt x="1559" y="2428"/>
                    </a:cubicBezTo>
                    <a:lnTo>
                      <a:pt x="1559" y="2428"/>
                    </a:lnTo>
                    <a:cubicBezTo>
                      <a:pt x="1558" y="2428"/>
                      <a:pt x="1570" y="2447"/>
                      <a:pt x="1602" y="2501"/>
                    </a:cubicBezTo>
                    <a:lnTo>
                      <a:pt x="1502" y="2367"/>
                    </a:lnTo>
                    <a:cubicBezTo>
                      <a:pt x="1469" y="2267"/>
                      <a:pt x="1402" y="2200"/>
                      <a:pt x="1369" y="2100"/>
                    </a:cubicBezTo>
                    <a:lnTo>
                      <a:pt x="1369" y="2034"/>
                    </a:lnTo>
                    <a:cubicBezTo>
                      <a:pt x="1335" y="2000"/>
                      <a:pt x="1335" y="1934"/>
                      <a:pt x="1302" y="1867"/>
                    </a:cubicBezTo>
                    <a:cubicBezTo>
                      <a:pt x="1302" y="1800"/>
                      <a:pt x="1302" y="1767"/>
                      <a:pt x="1268" y="1700"/>
                    </a:cubicBezTo>
                    <a:lnTo>
                      <a:pt x="1268" y="1667"/>
                    </a:lnTo>
                    <a:cubicBezTo>
                      <a:pt x="1268" y="1567"/>
                      <a:pt x="1268" y="1467"/>
                      <a:pt x="1268" y="1366"/>
                    </a:cubicBezTo>
                    <a:cubicBezTo>
                      <a:pt x="1268" y="1321"/>
                      <a:pt x="1284" y="1213"/>
                      <a:pt x="1283" y="1213"/>
                    </a:cubicBezTo>
                    <a:lnTo>
                      <a:pt x="1283" y="1213"/>
                    </a:lnTo>
                    <a:cubicBezTo>
                      <a:pt x="1283" y="1213"/>
                      <a:pt x="1279" y="1236"/>
                      <a:pt x="1268" y="1300"/>
                    </a:cubicBezTo>
                    <a:cubicBezTo>
                      <a:pt x="1268" y="1266"/>
                      <a:pt x="1268" y="1200"/>
                      <a:pt x="1302" y="1166"/>
                    </a:cubicBezTo>
                    <a:cubicBezTo>
                      <a:pt x="1335" y="1100"/>
                      <a:pt x="1335" y="1066"/>
                      <a:pt x="1335" y="1000"/>
                    </a:cubicBezTo>
                    <a:cubicBezTo>
                      <a:pt x="1359" y="976"/>
                      <a:pt x="1400" y="867"/>
                      <a:pt x="1385" y="867"/>
                    </a:cubicBezTo>
                    <a:cubicBezTo>
                      <a:pt x="1382" y="867"/>
                      <a:pt x="1375" y="873"/>
                      <a:pt x="1365" y="886"/>
                    </a:cubicBezTo>
                    <a:lnTo>
                      <a:pt x="1365" y="886"/>
                    </a:lnTo>
                    <a:cubicBezTo>
                      <a:pt x="1435" y="762"/>
                      <a:pt x="1431" y="614"/>
                      <a:pt x="1402" y="466"/>
                    </a:cubicBezTo>
                    <a:cubicBezTo>
                      <a:pt x="1326" y="164"/>
                      <a:pt x="1058" y="1"/>
                      <a:pt x="792" y="1"/>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9"/>
              <p:cNvSpPr/>
              <p:nvPr/>
            </p:nvSpPr>
            <p:spPr>
              <a:xfrm>
                <a:off x="1562404" y="1782901"/>
                <a:ext cx="279400" cy="52488"/>
              </a:xfrm>
              <a:custGeom>
                <a:avLst/>
                <a:gdLst/>
                <a:ahLst/>
                <a:cxnLst/>
                <a:rect l="l" t="t" r="r" b="b"/>
                <a:pathLst>
                  <a:path w="8879" h="1668" extrusionOk="0">
                    <a:moveTo>
                      <a:pt x="6691" y="1"/>
                    </a:moveTo>
                    <a:cubicBezTo>
                      <a:pt x="4664" y="1"/>
                      <a:pt x="2641" y="214"/>
                      <a:pt x="640" y="641"/>
                    </a:cubicBezTo>
                    <a:cubicBezTo>
                      <a:pt x="0" y="793"/>
                      <a:pt x="194" y="1667"/>
                      <a:pt x="765" y="1667"/>
                    </a:cubicBezTo>
                    <a:cubicBezTo>
                      <a:pt x="820" y="1667"/>
                      <a:pt x="878" y="1659"/>
                      <a:pt x="940" y="1642"/>
                    </a:cubicBezTo>
                    <a:cubicBezTo>
                      <a:pt x="2874" y="1233"/>
                      <a:pt x="4875" y="1047"/>
                      <a:pt x="6870" y="1047"/>
                    </a:cubicBezTo>
                    <a:cubicBezTo>
                      <a:pt x="7318" y="1047"/>
                      <a:pt x="7765" y="1056"/>
                      <a:pt x="8212" y="1075"/>
                    </a:cubicBezTo>
                    <a:cubicBezTo>
                      <a:pt x="8222" y="1075"/>
                      <a:pt x="8233" y="1076"/>
                      <a:pt x="8243" y="1076"/>
                    </a:cubicBezTo>
                    <a:cubicBezTo>
                      <a:pt x="8879" y="1076"/>
                      <a:pt x="8868" y="74"/>
                      <a:pt x="8212" y="41"/>
                    </a:cubicBezTo>
                    <a:cubicBezTo>
                      <a:pt x="7705" y="14"/>
                      <a:pt x="7198" y="1"/>
                      <a:pt x="6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39" name="Google Shape;2139;p79"/>
          <p:cNvGrpSpPr/>
          <p:nvPr/>
        </p:nvGrpSpPr>
        <p:grpSpPr>
          <a:xfrm>
            <a:off x="702825" y="1548600"/>
            <a:ext cx="3189816" cy="2287890"/>
            <a:chOff x="702825" y="1548600"/>
            <a:chExt cx="3189816" cy="2287890"/>
          </a:xfrm>
        </p:grpSpPr>
        <p:sp>
          <p:nvSpPr>
            <p:cNvPr id="2140" name="Google Shape;2140;p79"/>
            <p:cNvSpPr txBox="1"/>
            <p:nvPr/>
          </p:nvSpPr>
          <p:spPr>
            <a:xfrm>
              <a:off x="702825" y="1971813"/>
              <a:ext cx="1695000"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Mudah lelah</a:t>
              </a:r>
              <a:endParaRPr sz="1600" dirty="0">
                <a:solidFill>
                  <a:schemeClr val="dk1"/>
                </a:solidFill>
                <a:latin typeface="Cairo"/>
                <a:ea typeface="Cairo"/>
                <a:cs typeface="Cairo"/>
                <a:sym typeface="Cairo"/>
              </a:endParaRPr>
            </a:p>
          </p:txBody>
        </p:sp>
        <p:sp>
          <p:nvSpPr>
            <p:cNvPr id="2141" name="Google Shape;2141;p79"/>
            <p:cNvSpPr txBox="1"/>
            <p:nvPr/>
          </p:nvSpPr>
          <p:spPr>
            <a:xfrm>
              <a:off x="705000" y="1548600"/>
              <a:ext cx="21165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2"/>
                  </a:solidFill>
                  <a:latin typeface="Bungee"/>
                  <a:ea typeface="Bungee"/>
                  <a:cs typeface="Bungee"/>
                  <a:sym typeface="Bungee"/>
                </a:rPr>
                <a:t>DIZZINESS</a:t>
              </a:r>
              <a:endParaRPr sz="2500">
                <a:solidFill>
                  <a:schemeClr val="dk2"/>
                </a:solidFill>
                <a:latin typeface="Bungee"/>
                <a:ea typeface="Bungee"/>
                <a:cs typeface="Bungee"/>
                <a:sym typeface="Bungee"/>
              </a:endParaRPr>
            </a:p>
          </p:txBody>
        </p:sp>
        <p:grpSp>
          <p:nvGrpSpPr>
            <p:cNvPr id="2142" name="Google Shape;2142;p79"/>
            <p:cNvGrpSpPr/>
            <p:nvPr/>
          </p:nvGrpSpPr>
          <p:grpSpPr>
            <a:xfrm>
              <a:off x="2821500" y="1760250"/>
              <a:ext cx="1071141" cy="2076240"/>
              <a:chOff x="2821500" y="1760250"/>
              <a:chExt cx="1071141" cy="2076240"/>
            </a:xfrm>
          </p:grpSpPr>
          <p:grpSp>
            <p:nvGrpSpPr>
              <p:cNvPr id="2143" name="Google Shape;2143;p79"/>
              <p:cNvGrpSpPr/>
              <p:nvPr/>
            </p:nvGrpSpPr>
            <p:grpSpPr>
              <a:xfrm>
                <a:off x="3151952" y="3095858"/>
                <a:ext cx="740689" cy="740632"/>
                <a:chOff x="3146882" y="3093395"/>
                <a:chExt cx="781153" cy="782082"/>
              </a:xfrm>
            </p:grpSpPr>
            <p:grpSp>
              <p:nvGrpSpPr>
                <p:cNvPr id="2144" name="Google Shape;2144;p79"/>
                <p:cNvGrpSpPr/>
                <p:nvPr/>
              </p:nvGrpSpPr>
              <p:grpSpPr>
                <a:xfrm>
                  <a:off x="3146882" y="3093395"/>
                  <a:ext cx="781153" cy="781170"/>
                  <a:chOff x="1677700" y="3473525"/>
                  <a:chExt cx="1165900" cy="1165925"/>
                </a:xfrm>
              </p:grpSpPr>
              <p:sp>
                <p:nvSpPr>
                  <p:cNvPr id="2145" name="Google Shape;2145;p79"/>
                  <p:cNvSpPr/>
                  <p:nvPr/>
                </p:nvSpPr>
                <p:spPr>
                  <a:xfrm>
                    <a:off x="1677700" y="3473525"/>
                    <a:ext cx="1165900" cy="1165925"/>
                  </a:xfrm>
                  <a:custGeom>
                    <a:avLst/>
                    <a:gdLst/>
                    <a:ahLst/>
                    <a:cxnLst/>
                    <a:rect l="l" t="t" r="r" b="b"/>
                    <a:pathLst>
                      <a:path w="46636" h="46637" extrusionOk="0">
                        <a:moveTo>
                          <a:pt x="23318" y="1"/>
                        </a:moveTo>
                        <a:cubicBezTo>
                          <a:pt x="10455" y="1"/>
                          <a:pt x="0" y="10456"/>
                          <a:pt x="0" y="23319"/>
                        </a:cubicBezTo>
                        <a:cubicBezTo>
                          <a:pt x="0" y="36181"/>
                          <a:pt x="10455" y="46636"/>
                          <a:pt x="23318" y="46636"/>
                        </a:cubicBezTo>
                        <a:cubicBezTo>
                          <a:pt x="36180" y="46636"/>
                          <a:pt x="46635" y="36181"/>
                          <a:pt x="46635" y="23319"/>
                        </a:cubicBezTo>
                        <a:cubicBezTo>
                          <a:pt x="46635" y="10456"/>
                          <a:pt x="36180"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9"/>
                  <p:cNvSpPr/>
                  <p:nvPr/>
                </p:nvSpPr>
                <p:spPr>
                  <a:xfrm>
                    <a:off x="2001832" y="4181147"/>
                    <a:ext cx="518475" cy="390408"/>
                  </a:xfrm>
                  <a:custGeom>
                    <a:avLst/>
                    <a:gdLst/>
                    <a:ahLst/>
                    <a:cxnLst/>
                    <a:rect l="l" t="t" r="r" b="b"/>
                    <a:pathLst>
                      <a:path w="20739" h="33533" extrusionOk="0">
                        <a:moveTo>
                          <a:pt x="5778" y="0"/>
                        </a:moveTo>
                        <a:cubicBezTo>
                          <a:pt x="4025" y="0"/>
                          <a:pt x="2408" y="482"/>
                          <a:pt x="1" y="1342"/>
                        </a:cubicBezTo>
                        <a:lnTo>
                          <a:pt x="1" y="33533"/>
                        </a:lnTo>
                        <a:lnTo>
                          <a:pt x="20739" y="33533"/>
                        </a:lnTo>
                        <a:lnTo>
                          <a:pt x="20739" y="1410"/>
                        </a:lnTo>
                        <a:cubicBezTo>
                          <a:pt x="18331" y="516"/>
                          <a:pt x="16646" y="0"/>
                          <a:pt x="14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9"/>
                  <p:cNvSpPr/>
                  <p:nvPr/>
                </p:nvSpPr>
                <p:spPr>
                  <a:xfrm>
                    <a:off x="2180675" y="4037550"/>
                    <a:ext cx="148750" cy="242500"/>
                  </a:xfrm>
                  <a:custGeom>
                    <a:avLst/>
                    <a:gdLst/>
                    <a:ahLst/>
                    <a:cxnLst/>
                    <a:rect l="l" t="t" r="r" b="b"/>
                    <a:pathLst>
                      <a:path w="5950" h="9700" extrusionOk="0">
                        <a:moveTo>
                          <a:pt x="0" y="1"/>
                        </a:moveTo>
                        <a:lnTo>
                          <a:pt x="0" y="6742"/>
                        </a:lnTo>
                        <a:cubicBezTo>
                          <a:pt x="0" y="8358"/>
                          <a:pt x="1307" y="9699"/>
                          <a:pt x="2958" y="9699"/>
                        </a:cubicBezTo>
                        <a:cubicBezTo>
                          <a:pt x="4609" y="9699"/>
                          <a:pt x="5916" y="8358"/>
                          <a:pt x="5950" y="6742"/>
                        </a:cubicBezTo>
                        <a:lnTo>
                          <a:pt x="5950" y="1"/>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9"/>
                  <p:cNvSpPr/>
                  <p:nvPr/>
                </p:nvSpPr>
                <p:spPr>
                  <a:xfrm>
                    <a:off x="2117050" y="3799400"/>
                    <a:ext cx="313850" cy="369750"/>
                  </a:xfrm>
                  <a:custGeom>
                    <a:avLst/>
                    <a:gdLst/>
                    <a:ahLst/>
                    <a:cxnLst/>
                    <a:rect l="l" t="t" r="r" b="b"/>
                    <a:pathLst>
                      <a:path w="12554" h="14790" extrusionOk="0">
                        <a:moveTo>
                          <a:pt x="12519" y="0"/>
                        </a:moveTo>
                        <a:lnTo>
                          <a:pt x="0" y="35"/>
                        </a:lnTo>
                        <a:lnTo>
                          <a:pt x="35" y="8564"/>
                        </a:lnTo>
                        <a:cubicBezTo>
                          <a:pt x="35" y="11982"/>
                          <a:pt x="2821" y="14789"/>
                          <a:pt x="6265" y="14789"/>
                        </a:cubicBezTo>
                        <a:cubicBezTo>
                          <a:pt x="6286" y="14789"/>
                          <a:pt x="6307" y="14789"/>
                          <a:pt x="6328" y="14789"/>
                        </a:cubicBezTo>
                        <a:cubicBezTo>
                          <a:pt x="9767" y="14789"/>
                          <a:pt x="12553" y="11969"/>
                          <a:pt x="12553" y="8530"/>
                        </a:cubicBezTo>
                        <a:lnTo>
                          <a:pt x="1251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9"/>
                  <p:cNvSpPr/>
                  <p:nvPr/>
                </p:nvSpPr>
                <p:spPr>
                  <a:xfrm>
                    <a:off x="2078350" y="3675575"/>
                    <a:ext cx="348250" cy="261425"/>
                  </a:xfrm>
                  <a:custGeom>
                    <a:avLst/>
                    <a:gdLst/>
                    <a:ahLst/>
                    <a:cxnLst/>
                    <a:rect l="l" t="t" r="r" b="b"/>
                    <a:pathLst>
                      <a:path w="13930" h="10457" extrusionOk="0">
                        <a:moveTo>
                          <a:pt x="5813" y="1"/>
                        </a:moveTo>
                        <a:cubicBezTo>
                          <a:pt x="2580" y="1"/>
                          <a:pt x="1" y="2649"/>
                          <a:pt x="1" y="5848"/>
                        </a:cubicBezTo>
                        <a:lnTo>
                          <a:pt x="35" y="10456"/>
                        </a:lnTo>
                        <a:lnTo>
                          <a:pt x="2167" y="10456"/>
                        </a:lnTo>
                        <a:lnTo>
                          <a:pt x="2133" y="7464"/>
                        </a:lnTo>
                        <a:cubicBezTo>
                          <a:pt x="2133" y="6501"/>
                          <a:pt x="2924" y="5744"/>
                          <a:pt x="3852" y="5744"/>
                        </a:cubicBezTo>
                        <a:lnTo>
                          <a:pt x="12897" y="5710"/>
                        </a:lnTo>
                        <a:cubicBezTo>
                          <a:pt x="13482" y="5676"/>
                          <a:pt x="13929" y="5194"/>
                          <a:pt x="13929" y="4644"/>
                        </a:cubicBezTo>
                        <a:cubicBezTo>
                          <a:pt x="13895" y="4059"/>
                          <a:pt x="13413" y="3612"/>
                          <a:pt x="12829" y="3612"/>
                        </a:cubicBezTo>
                        <a:lnTo>
                          <a:pt x="7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9"/>
                  <p:cNvSpPr/>
                  <p:nvPr/>
                </p:nvSpPr>
                <p:spPr>
                  <a:xfrm>
                    <a:off x="2060300" y="3893975"/>
                    <a:ext cx="116950" cy="116950"/>
                  </a:xfrm>
                  <a:custGeom>
                    <a:avLst/>
                    <a:gdLst/>
                    <a:ahLst/>
                    <a:cxnLst/>
                    <a:rect l="l" t="t" r="r" b="b"/>
                    <a:pathLst>
                      <a:path w="4678" h="4678" extrusionOk="0">
                        <a:moveTo>
                          <a:pt x="2339" y="0"/>
                        </a:moveTo>
                        <a:cubicBezTo>
                          <a:pt x="1032" y="35"/>
                          <a:pt x="0" y="1067"/>
                          <a:pt x="0" y="2339"/>
                        </a:cubicBezTo>
                        <a:cubicBezTo>
                          <a:pt x="0" y="3646"/>
                          <a:pt x="1066" y="4678"/>
                          <a:pt x="2339" y="4678"/>
                        </a:cubicBezTo>
                        <a:cubicBezTo>
                          <a:pt x="3646" y="4678"/>
                          <a:pt x="4678" y="3612"/>
                          <a:pt x="4678" y="2339"/>
                        </a:cubicBezTo>
                        <a:cubicBezTo>
                          <a:pt x="4643" y="1032"/>
                          <a:pt x="3611" y="0"/>
                          <a:pt x="2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9"/>
                  <p:cNvSpPr/>
                  <p:nvPr/>
                </p:nvSpPr>
                <p:spPr>
                  <a:xfrm>
                    <a:off x="2072325" y="3918050"/>
                    <a:ext cx="46450" cy="68800"/>
                  </a:xfrm>
                  <a:custGeom>
                    <a:avLst/>
                    <a:gdLst/>
                    <a:ahLst/>
                    <a:cxnLst/>
                    <a:rect l="l" t="t" r="r" b="b"/>
                    <a:pathLst>
                      <a:path w="1858" h="2752" fill="none" extrusionOk="0">
                        <a:moveTo>
                          <a:pt x="1858" y="2752"/>
                        </a:moveTo>
                        <a:cubicBezTo>
                          <a:pt x="1" y="2752"/>
                          <a:pt x="1" y="0"/>
                          <a:pt x="1858" y="0"/>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9"/>
                  <p:cNvSpPr/>
                  <p:nvPr/>
                </p:nvSpPr>
                <p:spPr>
                  <a:xfrm>
                    <a:off x="2166050" y="3673875"/>
                    <a:ext cx="355125" cy="145325"/>
                  </a:xfrm>
                  <a:custGeom>
                    <a:avLst/>
                    <a:gdLst/>
                    <a:ahLst/>
                    <a:cxnLst/>
                    <a:rect l="l" t="t" r="r" b="b"/>
                    <a:pathLst>
                      <a:path w="14205" h="5813" extrusionOk="0">
                        <a:moveTo>
                          <a:pt x="14170" y="0"/>
                        </a:moveTo>
                        <a:lnTo>
                          <a:pt x="3337" y="69"/>
                        </a:lnTo>
                        <a:cubicBezTo>
                          <a:pt x="1479" y="69"/>
                          <a:pt x="1" y="1582"/>
                          <a:pt x="35" y="3405"/>
                        </a:cubicBezTo>
                        <a:lnTo>
                          <a:pt x="35" y="5812"/>
                        </a:lnTo>
                        <a:lnTo>
                          <a:pt x="9389" y="5744"/>
                        </a:lnTo>
                        <a:cubicBezTo>
                          <a:pt x="12072" y="5709"/>
                          <a:pt x="14204" y="3543"/>
                          <a:pt x="14204" y="860"/>
                        </a:cubicBezTo>
                        <a:lnTo>
                          <a:pt x="14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9"/>
                  <p:cNvSpPr/>
                  <p:nvPr/>
                </p:nvSpPr>
                <p:spPr>
                  <a:xfrm>
                    <a:off x="2194425" y="3581875"/>
                    <a:ext cx="285475" cy="202925"/>
                  </a:xfrm>
                  <a:custGeom>
                    <a:avLst/>
                    <a:gdLst/>
                    <a:ahLst/>
                    <a:cxnLst/>
                    <a:rect l="l" t="t" r="r" b="b"/>
                    <a:pathLst>
                      <a:path w="11419" h="8117" extrusionOk="0">
                        <a:moveTo>
                          <a:pt x="10456" y="0"/>
                        </a:moveTo>
                        <a:lnTo>
                          <a:pt x="1720" y="3577"/>
                        </a:lnTo>
                        <a:cubicBezTo>
                          <a:pt x="551" y="4058"/>
                          <a:pt x="0" y="5400"/>
                          <a:pt x="482" y="6569"/>
                        </a:cubicBezTo>
                        <a:lnTo>
                          <a:pt x="1101" y="8117"/>
                        </a:lnTo>
                        <a:lnTo>
                          <a:pt x="8874" y="4953"/>
                        </a:lnTo>
                        <a:cubicBezTo>
                          <a:pt x="10593" y="4265"/>
                          <a:pt x="11418" y="2304"/>
                          <a:pt x="10696" y="585"/>
                        </a:cubicBezTo>
                        <a:lnTo>
                          <a:pt x="1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9"/>
                  <p:cNvSpPr/>
                  <p:nvPr/>
                </p:nvSpPr>
                <p:spPr>
                  <a:xfrm>
                    <a:off x="2272675" y="3912025"/>
                    <a:ext cx="26675" cy="111800"/>
                  </a:xfrm>
                  <a:custGeom>
                    <a:avLst/>
                    <a:gdLst/>
                    <a:ahLst/>
                    <a:cxnLst/>
                    <a:rect l="l" t="t" r="r" b="b"/>
                    <a:pathLst>
                      <a:path w="1067" h="4472" fill="none" extrusionOk="0">
                        <a:moveTo>
                          <a:pt x="860" y="1"/>
                        </a:moveTo>
                        <a:lnTo>
                          <a:pt x="1066" y="3853"/>
                        </a:lnTo>
                        <a:lnTo>
                          <a:pt x="0" y="4472"/>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9"/>
                  <p:cNvSpPr/>
                  <p:nvPr/>
                </p:nvSpPr>
                <p:spPr>
                  <a:xfrm>
                    <a:off x="1698325" y="3731125"/>
                    <a:ext cx="458300" cy="562675"/>
                  </a:xfrm>
                  <a:custGeom>
                    <a:avLst/>
                    <a:gdLst/>
                    <a:ahLst/>
                    <a:cxnLst/>
                    <a:rect l="l" t="t" r="r" b="b"/>
                    <a:pathLst>
                      <a:path w="18332" h="22507" extrusionOk="0">
                        <a:moveTo>
                          <a:pt x="17038" y="1"/>
                        </a:moveTo>
                        <a:cubicBezTo>
                          <a:pt x="16953" y="1"/>
                          <a:pt x="16859" y="33"/>
                          <a:pt x="16784" y="83"/>
                        </a:cubicBezTo>
                        <a:cubicBezTo>
                          <a:pt x="15855" y="633"/>
                          <a:pt x="14995" y="1287"/>
                          <a:pt x="14204" y="2044"/>
                        </a:cubicBezTo>
                        <a:lnTo>
                          <a:pt x="14170" y="2078"/>
                        </a:lnTo>
                        <a:lnTo>
                          <a:pt x="13895" y="2353"/>
                        </a:lnTo>
                        <a:lnTo>
                          <a:pt x="13826" y="2422"/>
                        </a:lnTo>
                        <a:lnTo>
                          <a:pt x="13791" y="2456"/>
                        </a:lnTo>
                        <a:cubicBezTo>
                          <a:pt x="13516" y="2731"/>
                          <a:pt x="13241" y="3006"/>
                          <a:pt x="13000" y="3316"/>
                        </a:cubicBezTo>
                        <a:cubicBezTo>
                          <a:pt x="13172" y="2972"/>
                          <a:pt x="13344" y="2628"/>
                          <a:pt x="13516" y="2284"/>
                        </a:cubicBezTo>
                        <a:cubicBezTo>
                          <a:pt x="13654" y="2044"/>
                          <a:pt x="13620" y="1734"/>
                          <a:pt x="13448" y="1528"/>
                        </a:cubicBezTo>
                        <a:cubicBezTo>
                          <a:pt x="13344" y="1459"/>
                          <a:pt x="13241" y="1459"/>
                          <a:pt x="13172" y="1459"/>
                        </a:cubicBezTo>
                        <a:cubicBezTo>
                          <a:pt x="13000" y="1528"/>
                          <a:pt x="12863" y="1631"/>
                          <a:pt x="12794" y="1768"/>
                        </a:cubicBezTo>
                        <a:cubicBezTo>
                          <a:pt x="12072" y="3075"/>
                          <a:pt x="11522" y="4485"/>
                          <a:pt x="11178" y="5895"/>
                        </a:cubicBezTo>
                        <a:lnTo>
                          <a:pt x="10937" y="5895"/>
                        </a:lnTo>
                        <a:cubicBezTo>
                          <a:pt x="9183" y="6102"/>
                          <a:pt x="7463" y="6514"/>
                          <a:pt x="5813" y="7168"/>
                        </a:cubicBezTo>
                        <a:cubicBezTo>
                          <a:pt x="2064" y="8681"/>
                          <a:pt x="0" y="11329"/>
                          <a:pt x="0" y="14631"/>
                        </a:cubicBezTo>
                        <a:cubicBezTo>
                          <a:pt x="35" y="16110"/>
                          <a:pt x="654" y="17554"/>
                          <a:pt x="1720" y="18586"/>
                        </a:cubicBezTo>
                        <a:cubicBezTo>
                          <a:pt x="5503" y="22335"/>
                          <a:pt x="15064" y="22507"/>
                          <a:pt x="16887" y="22507"/>
                        </a:cubicBezTo>
                        <a:lnTo>
                          <a:pt x="17059" y="22507"/>
                        </a:lnTo>
                        <a:lnTo>
                          <a:pt x="17024" y="18242"/>
                        </a:lnTo>
                        <a:cubicBezTo>
                          <a:pt x="16938" y="18243"/>
                          <a:pt x="16849" y="18243"/>
                          <a:pt x="16759" y="18243"/>
                        </a:cubicBezTo>
                        <a:cubicBezTo>
                          <a:pt x="13036" y="18243"/>
                          <a:pt x="6693" y="17541"/>
                          <a:pt x="4712" y="15560"/>
                        </a:cubicBezTo>
                        <a:cubicBezTo>
                          <a:pt x="4437" y="15319"/>
                          <a:pt x="4299" y="14975"/>
                          <a:pt x="4299" y="14631"/>
                        </a:cubicBezTo>
                        <a:cubicBezTo>
                          <a:pt x="4299" y="12808"/>
                          <a:pt x="6328" y="11020"/>
                          <a:pt x="7739" y="10229"/>
                        </a:cubicBezTo>
                        <a:cubicBezTo>
                          <a:pt x="11659" y="8028"/>
                          <a:pt x="13310" y="9610"/>
                          <a:pt x="15030" y="6962"/>
                        </a:cubicBezTo>
                        <a:cubicBezTo>
                          <a:pt x="15339" y="6514"/>
                          <a:pt x="15683" y="6067"/>
                          <a:pt x="16027" y="5620"/>
                        </a:cubicBezTo>
                        <a:cubicBezTo>
                          <a:pt x="16612" y="4932"/>
                          <a:pt x="17231" y="4313"/>
                          <a:pt x="17953" y="3763"/>
                        </a:cubicBezTo>
                        <a:cubicBezTo>
                          <a:pt x="18090" y="3660"/>
                          <a:pt x="18159" y="3454"/>
                          <a:pt x="18090" y="3282"/>
                        </a:cubicBezTo>
                        <a:cubicBezTo>
                          <a:pt x="18024" y="3148"/>
                          <a:pt x="17886" y="3072"/>
                          <a:pt x="17750" y="3072"/>
                        </a:cubicBezTo>
                        <a:cubicBezTo>
                          <a:pt x="17675" y="3072"/>
                          <a:pt x="17601" y="3095"/>
                          <a:pt x="17540" y="3144"/>
                        </a:cubicBezTo>
                        <a:cubicBezTo>
                          <a:pt x="16956" y="3591"/>
                          <a:pt x="16440" y="4038"/>
                          <a:pt x="15958" y="4554"/>
                        </a:cubicBezTo>
                        <a:lnTo>
                          <a:pt x="15889" y="4485"/>
                        </a:lnTo>
                        <a:cubicBezTo>
                          <a:pt x="16543" y="3798"/>
                          <a:pt x="17265" y="3178"/>
                          <a:pt x="18056" y="2663"/>
                        </a:cubicBezTo>
                        <a:cubicBezTo>
                          <a:pt x="18262" y="2525"/>
                          <a:pt x="18331" y="2250"/>
                          <a:pt x="18228" y="2044"/>
                        </a:cubicBezTo>
                        <a:cubicBezTo>
                          <a:pt x="18159" y="1940"/>
                          <a:pt x="18056" y="1872"/>
                          <a:pt x="17953" y="1837"/>
                        </a:cubicBezTo>
                        <a:cubicBezTo>
                          <a:pt x="17910" y="1823"/>
                          <a:pt x="17862" y="1815"/>
                          <a:pt x="17812" y="1815"/>
                        </a:cubicBezTo>
                        <a:cubicBezTo>
                          <a:pt x="17742" y="1815"/>
                          <a:pt x="17669" y="1831"/>
                          <a:pt x="17609" y="1872"/>
                        </a:cubicBezTo>
                        <a:cubicBezTo>
                          <a:pt x="16784" y="2422"/>
                          <a:pt x="16027" y="3075"/>
                          <a:pt x="15339" y="3763"/>
                        </a:cubicBezTo>
                        <a:lnTo>
                          <a:pt x="15270" y="3694"/>
                        </a:lnTo>
                        <a:cubicBezTo>
                          <a:pt x="15958" y="2972"/>
                          <a:pt x="16749" y="2353"/>
                          <a:pt x="17575" y="1803"/>
                        </a:cubicBezTo>
                        <a:cubicBezTo>
                          <a:pt x="17781" y="1665"/>
                          <a:pt x="17884" y="1390"/>
                          <a:pt x="17781" y="1149"/>
                        </a:cubicBezTo>
                        <a:cubicBezTo>
                          <a:pt x="17712" y="1046"/>
                          <a:pt x="17643" y="977"/>
                          <a:pt x="17540" y="943"/>
                        </a:cubicBezTo>
                        <a:cubicBezTo>
                          <a:pt x="17500" y="933"/>
                          <a:pt x="17460" y="929"/>
                          <a:pt x="17420" y="929"/>
                        </a:cubicBezTo>
                        <a:cubicBezTo>
                          <a:pt x="17325" y="929"/>
                          <a:pt x="17235" y="953"/>
                          <a:pt x="17162" y="977"/>
                        </a:cubicBezTo>
                        <a:cubicBezTo>
                          <a:pt x="16302" y="1562"/>
                          <a:pt x="15511" y="2215"/>
                          <a:pt x="14754" y="2938"/>
                        </a:cubicBezTo>
                        <a:lnTo>
                          <a:pt x="14686" y="2835"/>
                        </a:lnTo>
                        <a:cubicBezTo>
                          <a:pt x="15442" y="2112"/>
                          <a:pt x="16268" y="1459"/>
                          <a:pt x="17162" y="909"/>
                        </a:cubicBezTo>
                        <a:cubicBezTo>
                          <a:pt x="17368" y="737"/>
                          <a:pt x="17437" y="496"/>
                          <a:pt x="17368" y="255"/>
                        </a:cubicBezTo>
                        <a:cubicBezTo>
                          <a:pt x="17334" y="152"/>
                          <a:pt x="17231" y="49"/>
                          <a:pt x="17127" y="14"/>
                        </a:cubicBezTo>
                        <a:cubicBezTo>
                          <a:pt x="17100" y="5"/>
                          <a:pt x="17070" y="1"/>
                          <a:pt x="17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9"/>
                  <p:cNvSpPr/>
                  <p:nvPr/>
                </p:nvSpPr>
                <p:spPr>
                  <a:xfrm>
                    <a:off x="1886625" y="4155350"/>
                    <a:ext cx="288050" cy="219275"/>
                  </a:xfrm>
                  <a:custGeom>
                    <a:avLst/>
                    <a:gdLst/>
                    <a:ahLst/>
                    <a:cxnLst/>
                    <a:rect l="l" t="t" r="r" b="b"/>
                    <a:pathLst>
                      <a:path w="11522" h="8771" extrusionOk="0">
                        <a:moveTo>
                          <a:pt x="0" y="1"/>
                        </a:moveTo>
                        <a:lnTo>
                          <a:pt x="0" y="7739"/>
                        </a:lnTo>
                        <a:cubicBezTo>
                          <a:pt x="3818" y="8358"/>
                          <a:pt x="7670" y="8702"/>
                          <a:pt x="11521" y="8771"/>
                        </a:cubicBezTo>
                        <a:lnTo>
                          <a:pt x="10455"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9"/>
                  <p:cNvSpPr/>
                  <p:nvPr/>
                </p:nvSpPr>
                <p:spPr>
                  <a:xfrm>
                    <a:off x="2362075" y="3730900"/>
                    <a:ext cx="458300" cy="562900"/>
                  </a:xfrm>
                  <a:custGeom>
                    <a:avLst/>
                    <a:gdLst/>
                    <a:ahLst/>
                    <a:cxnLst/>
                    <a:rect l="l" t="t" r="r" b="b"/>
                    <a:pathLst>
                      <a:path w="18332" h="22516" extrusionOk="0">
                        <a:moveTo>
                          <a:pt x="1339" y="1"/>
                        </a:moveTo>
                        <a:cubicBezTo>
                          <a:pt x="1284" y="1"/>
                          <a:pt x="1227" y="9"/>
                          <a:pt x="1170" y="23"/>
                        </a:cubicBezTo>
                        <a:cubicBezTo>
                          <a:pt x="1067" y="58"/>
                          <a:pt x="998" y="127"/>
                          <a:pt x="964" y="230"/>
                        </a:cubicBezTo>
                        <a:cubicBezTo>
                          <a:pt x="861" y="505"/>
                          <a:pt x="964" y="780"/>
                          <a:pt x="1205" y="883"/>
                        </a:cubicBezTo>
                        <a:cubicBezTo>
                          <a:pt x="2064" y="1468"/>
                          <a:pt x="2890" y="2121"/>
                          <a:pt x="3646" y="2844"/>
                        </a:cubicBezTo>
                        <a:lnTo>
                          <a:pt x="3578" y="2947"/>
                        </a:lnTo>
                        <a:cubicBezTo>
                          <a:pt x="2855" y="2224"/>
                          <a:pt x="2030" y="1571"/>
                          <a:pt x="1170" y="986"/>
                        </a:cubicBezTo>
                        <a:cubicBezTo>
                          <a:pt x="1097" y="962"/>
                          <a:pt x="1007" y="938"/>
                          <a:pt x="924" y="938"/>
                        </a:cubicBezTo>
                        <a:cubicBezTo>
                          <a:pt x="890" y="938"/>
                          <a:pt x="856" y="942"/>
                          <a:pt x="826" y="952"/>
                        </a:cubicBezTo>
                        <a:cubicBezTo>
                          <a:pt x="689" y="986"/>
                          <a:pt x="620" y="1055"/>
                          <a:pt x="551" y="1158"/>
                        </a:cubicBezTo>
                        <a:cubicBezTo>
                          <a:pt x="482" y="1399"/>
                          <a:pt x="551" y="1674"/>
                          <a:pt x="757" y="1812"/>
                        </a:cubicBezTo>
                        <a:cubicBezTo>
                          <a:pt x="1583" y="2362"/>
                          <a:pt x="2374" y="2981"/>
                          <a:pt x="3062" y="3703"/>
                        </a:cubicBezTo>
                        <a:lnTo>
                          <a:pt x="2993" y="3772"/>
                        </a:lnTo>
                        <a:cubicBezTo>
                          <a:pt x="2305" y="3084"/>
                          <a:pt x="1548" y="2431"/>
                          <a:pt x="723" y="1881"/>
                        </a:cubicBezTo>
                        <a:cubicBezTo>
                          <a:pt x="663" y="1840"/>
                          <a:pt x="590" y="1824"/>
                          <a:pt x="520" y="1824"/>
                        </a:cubicBezTo>
                        <a:cubicBezTo>
                          <a:pt x="471" y="1824"/>
                          <a:pt x="422" y="1832"/>
                          <a:pt x="379" y="1846"/>
                        </a:cubicBezTo>
                        <a:cubicBezTo>
                          <a:pt x="276" y="1881"/>
                          <a:pt x="173" y="1949"/>
                          <a:pt x="138" y="2053"/>
                        </a:cubicBezTo>
                        <a:cubicBezTo>
                          <a:pt x="1" y="2259"/>
                          <a:pt x="70" y="2534"/>
                          <a:pt x="276" y="2672"/>
                        </a:cubicBezTo>
                        <a:cubicBezTo>
                          <a:pt x="1067" y="3187"/>
                          <a:pt x="1789" y="3807"/>
                          <a:pt x="2443" y="4529"/>
                        </a:cubicBezTo>
                        <a:lnTo>
                          <a:pt x="2374" y="4598"/>
                        </a:lnTo>
                        <a:cubicBezTo>
                          <a:pt x="1892" y="4082"/>
                          <a:pt x="1376" y="3600"/>
                          <a:pt x="792" y="3153"/>
                        </a:cubicBezTo>
                        <a:cubicBezTo>
                          <a:pt x="731" y="3104"/>
                          <a:pt x="657" y="3081"/>
                          <a:pt x="582" y="3081"/>
                        </a:cubicBezTo>
                        <a:cubicBezTo>
                          <a:pt x="447" y="3081"/>
                          <a:pt x="308" y="3157"/>
                          <a:pt x="242" y="3291"/>
                        </a:cubicBezTo>
                        <a:cubicBezTo>
                          <a:pt x="173" y="3463"/>
                          <a:pt x="242" y="3669"/>
                          <a:pt x="379" y="3807"/>
                        </a:cubicBezTo>
                        <a:cubicBezTo>
                          <a:pt x="1101" y="4357"/>
                          <a:pt x="1720" y="4976"/>
                          <a:pt x="2305" y="5629"/>
                        </a:cubicBezTo>
                        <a:cubicBezTo>
                          <a:pt x="2649" y="6076"/>
                          <a:pt x="2993" y="6523"/>
                          <a:pt x="3302" y="7005"/>
                        </a:cubicBezTo>
                        <a:cubicBezTo>
                          <a:pt x="5022" y="9619"/>
                          <a:pt x="6707" y="8071"/>
                          <a:pt x="10628" y="10272"/>
                        </a:cubicBezTo>
                        <a:cubicBezTo>
                          <a:pt x="12004" y="11063"/>
                          <a:pt x="14067" y="12817"/>
                          <a:pt x="14067" y="14674"/>
                        </a:cubicBezTo>
                        <a:cubicBezTo>
                          <a:pt x="14067" y="15018"/>
                          <a:pt x="13895" y="15362"/>
                          <a:pt x="13620" y="15603"/>
                        </a:cubicBezTo>
                        <a:cubicBezTo>
                          <a:pt x="11637" y="17553"/>
                          <a:pt x="5283" y="18287"/>
                          <a:pt x="1561" y="18287"/>
                        </a:cubicBezTo>
                        <a:cubicBezTo>
                          <a:pt x="1475" y="18287"/>
                          <a:pt x="1391" y="18286"/>
                          <a:pt x="1308" y="18286"/>
                        </a:cubicBezTo>
                        <a:lnTo>
                          <a:pt x="1273" y="22516"/>
                        </a:lnTo>
                        <a:lnTo>
                          <a:pt x="1445" y="22516"/>
                        </a:lnTo>
                        <a:cubicBezTo>
                          <a:pt x="3268" y="22516"/>
                          <a:pt x="12829" y="22344"/>
                          <a:pt x="16612" y="18595"/>
                        </a:cubicBezTo>
                        <a:cubicBezTo>
                          <a:pt x="17713" y="17563"/>
                          <a:pt x="18332" y="16153"/>
                          <a:pt x="18332" y="14674"/>
                        </a:cubicBezTo>
                        <a:cubicBezTo>
                          <a:pt x="18332" y="11373"/>
                          <a:pt x="16268" y="8725"/>
                          <a:pt x="12519" y="7177"/>
                        </a:cubicBezTo>
                        <a:cubicBezTo>
                          <a:pt x="10869" y="6523"/>
                          <a:pt x="9149" y="6076"/>
                          <a:pt x="7395" y="5904"/>
                        </a:cubicBezTo>
                        <a:lnTo>
                          <a:pt x="7154" y="5904"/>
                        </a:lnTo>
                        <a:cubicBezTo>
                          <a:pt x="6776" y="4460"/>
                          <a:pt x="6226" y="3084"/>
                          <a:pt x="5538" y="1777"/>
                        </a:cubicBezTo>
                        <a:cubicBezTo>
                          <a:pt x="5469" y="1640"/>
                          <a:pt x="5332" y="1502"/>
                          <a:pt x="5160" y="1468"/>
                        </a:cubicBezTo>
                        <a:cubicBezTo>
                          <a:pt x="5132" y="1459"/>
                          <a:pt x="5104" y="1454"/>
                          <a:pt x="5077" y="1454"/>
                        </a:cubicBezTo>
                        <a:cubicBezTo>
                          <a:pt x="5004" y="1454"/>
                          <a:pt x="4935" y="1486"/>
                          <a:pt x="4884" y="1537"/>
                        </a:cubicBezTo>
                        <a:cubicBezTo>
                          <a:pt x="4678" y="1743"/>
                          <a:pt x="4644" y="2053"/>
                          <a:pt x="4816" y="2293"/>
                        </a:cubicBezTo>
                        <a:cubicBezTo>
                          <a:pt x="4988" y="2603"/>
                          <a:pt x="5160" y="2947"/>
                          <a:pt x="5297" y="3291"/>
                        </a:cubicBezTo>
                        <a:cubicBezTo>
                          <a:pt x="5056" y="3015"/>
                          <a:pt x="4816" y="2740"/>
                          <a:pt x="4506" y="2431"/>
                        </a:cubicBezTo>
                        <a:lnTo>
                          <a:pt x="4472" y="2396"/>
                        </a:lnTo>
                        <a:lnTo>
                          <a:pt x="4403" y="2328"/>
                        </a:lnTo>
                        <a:lnTo>
                          <a:pt x="4162" y="2087"/>
                        </a:lnTo>
                        <a:lnTo>
                          <a:pt x="4093" y="2018"/>
                        </a:lnTo>
                        <a:cubicBezTo>
                          <a:pt x="3337" y="1296"/>
                          <a:pt x="2477" y="642"/>
                          <a:pt x="1548" y="58"/>
                        </a:cubicBezTo>
                        <a:cubicBezTo>
                          <a:pt x="1488" y="17"/>
                          <a:pt x="1416" y="1"/>
                          <a:pt x="1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9"/>
                  <p:cNvSpPr/>
                  <p:nvPr/>
                </p:nvSpPr>
                <p:spPr>
                  <a:xfrm>
                    <a:off x="2344025" y="4155350"/>
                    <a:ext cx="288050" cy="219275"/>
                  </a:xfrm>
                  <a:custGeom>
                    <a:avLst/>
                    <a:gdLst/>
                    <a:ahLst/>
                    <a:cxnLst/>
                    <a:rect l="l" t="t" r="r" b="b"/>
                    <a:pathLst>
                      <a:path w="11522" h="8771" extrusionOk="0">
                        <a:moveTo>
                          <a:pt x="11522" y="1"/>
                        </a:moveTo>
                        <a:lnTo>
                          <a:pt x="1101" y="1032"/>
                        </a:lnTo>
                        <a:lnTo>
                          <a:pt x="1" y="8771"/>
                        </a:lnTo>
                        <a:cubicBezTo>
                          <a:pt x="3852" y="8702"/>
                          <a:pt x="7704" y="8358"/>
                          <a:pt x="11522" y="7739"/>
                        </a:cubicBezTo>
                        <a:lnTo>
                          <a:pt x="11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9"/>
                  <p:cNvSpPr/>
                  <p:nvPr/>
                </p:nvSpPr>
                <p:spPr>
                  <a:xfrm>
                    <a:off x="2123050" y="4188025"/>
                    <a:ext cx="257125" cy="133300"/>
                  </a:xfrm>
                  <a:custGeom>
                    <a:avLst/>
                    <a:gdLst/>
                    <a:ahLst/>
                    <a:cxnLst/>
                    <a:rect l="l" t="t" r="r" b="b"/>
                    <a:pathLst>
                      <a:path w="10285" h="5332" fill="none" extrusionOk="0">
                        <a:moveTo>
                          <a:pt x="10284" y="276"/>
                        </a:moveTo>
                        <a:cubicBezTo>
                          <a:pt x="10215" y="3096"/>
                          <a:pt x="7877" y="5331"/>
                          <a:pt x="5057" y="5262"/>
                        </a:cubicBezTo>
                        <a:lnTo>
                          <a:pt x="5057" y="5262"/>
                        </a:lnTo>
                        <a:cubicBezTo>
                          <a:pt x="2236" y="5194"/>
                          <a:pt x="1" y="2821"/>
                          <a:pt x="70" y="1"/>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9"/>
                  <p:cNvSpPr/>
                  <p:nvPr/>
                </p:nvSpPr>
                <p:spPr>
                  <a:xfrm>
                    <a:off x="2206300" y="4056425"/>
                    <a:ext cx="132600" cy="55125"/>
                  </a:xfrm>
                  <a:custGeom>
                    <a:avLst/>
                    <a:gdLst/>
                    <a:ahLst/>
                    <a:cxnLst/>
                    <a:rect l="l" t="t" r="r" b="b"/>
                    <a:pathLst>
                      <a:path w="5304" h="2205" extrusionOk="0">
                        <a:moveTo>
                          <a:pt x="2930" y="1"/>
                        </a:moveTo>
                        <a:cubicBezTo>
                          <a:pt x="2724" y="1"/>
                          <a:pt x="2535" y="14"/>
                          <a:pt x="2380" y="37"/>
                        </a:cubicBezTo>
                        <a:cubicBezTo>
                          <a:pt x="1698" y="139"/>
                          <a:pt x="0" y="2204"/>
                          <a:pt x="1349" y="2204"/>
                        </a:cubicBezTo>
                        <a:cubicBezTo>
                          <a:pt x="1360" y="2204"/>
                          <a:pt x="1371" y="2204"/>
                          <a:pt x="1383" y="2204"/>
                        </a:cubicBezTo>
                        <a:cubicBezTo>
                          <a:pt x="1692" y="2204"/>
                          <a:pt x="1898" y="1825"/>
                          <a:pt x="2208" y="1722"/>
                        </a:cubicBezTo>
                        <a:cubicBezTo>
                          <a:pt x="2311" y="1714"/>
                          <a:pt x="2414" y="1709"/>
                          <a:pt x="2517" y="1709"/>
                        </a:cubicBezTo>
                        <a:cubicBezTo>
                          <a:pt x="2825" y="1709"/>
                          <a:pt x="3128" y="1748"/>
                          <a:pt x="3412" y="1825"/>
                        </a:cubicBezTo>
                        <a:cubicBezTo>
                          <a:pt x="3682" y="1864"/>
                          <a:pt x="3997" y="1935"/>
                          <a:pt x="4293" y="1935"/>
                        </a:cubicBezTo>
                        <a:cubicBezTo>
                          <a:pt x="4524" y="1935"/>
                          <a:pt x="4744" y="1892"/>
                          <a:pt x="4925" y="1757"/>
                        </a:cubicBezTo>
                        <a:cubicBezTo>
                          <a:pt x="5303" y="1447"/>
                          <a:pt x="5303" y="862"/>
                          <a:pt x="4925" y="553"/>
                        </a:cubicBezTo>
                        <a:cubicBezTo>
                          <a:pt x="4552" y="153"/>
                          <a:pt x="3641" y="1"/>
                          <a:pt x="2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9"/>
                  <p:cNvSpPr/>
                  <p:nvPr/>
                </p:nvSpPr>
                <p:spPr>
                  <a:xfrm>
                    <a:off x="2167775" y="3906000"/>
                    <a:ext cx="93725" cy="92900"/>
                  </a:xfrm>
                  <a:custGeom>
                    <a:avLst/>
                    <a:gdLst/>
                    <a:ahLst/>
                    <a:cxnLst/>
                    <a:rect l="l" t="t" r="r" b="b"/>
                    <a:pathLst>
                      <a:path w="3749" h="3716" extrusionOk="0">
                        <a:moveTo>
                          <a:pt x="1857" y="1"/>
                        </a:moveTo>
                        <a:cubicBezTo>
                          <a:pt x="826" y="1"/>
                          <a:pt x="0" y="826"/>
                          <a:pt x="0" y="1858"/>
                        </a:cubicBezTo>
                        <a:cubicBezTo>
                          <a:pt x="0" y="2890"/>
                          <a:pt x="826" y="3715"/>
                          <a:pt x="1857" y="3715"/>
                        </a:cubicBezTo>
                        <a:cubicBezTo>
                          <a:pt x="2889" y="3715"/>
                          <a:pt x="3749" y="2890"/>
                          <a:pt x="3749" y="1858"/>
                        </a:cubicBezTo>
                        <a:cubicBezTo>
                          <a:pt x="3749" y="826"/>
                          <a:pt x="2889" y="1"/>
                          <a:pt x="18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9"/>
                  <p:cNvSpPr/>
                  <p:nvPr/>
                </p:nvSpPr>
                <p:spPr>
                  <a:xfrm>
                    <a:off x="2170350" y="3911175"/>
                    <a:ext cx="80850" cy="79125"/>
                  </a:xfrm>
                  <a:custGeom>
                    <a:avLst/>
                    <a:gdLst/>
                    <a:ahLst/>
                    <a:cxnLst/>
                    <a:rect l="l" t="t" r="r" b="b"/>
                    <a:pathLst>
                      <a:path w="3234" h="3165" fill="none" extrusionOk="0">
                        <a:moveTo>
                          <a:pt x="1754" y="69"/>
                        </a:moveTo>
                        <a:cubicBezTo>
                          <a:pt x="1445" y="0"/>
                          <a:pt x="1135" y="69"/>
                          <a:pt x="895" y="241"/>
                        </a:cubicBezTo>
                        <a:cubicBezTo>
                          <a:pt x="69" y="757"/>
                          <a:pt x="0" y="1926"/>
                          <a:pt x="688" y="2580"/>
                        </a:cubicBezTo>
                        <a:cubicBezTo>
                          <a:pt x="1376" y="3164"/>
                          <a:pt x="2752" y="3096"/>
                          <a:pt x="3096" y="2133"/>
                        </a:cubicBezTo>
                        <a:cubicBezTo>
                          <a:pt x="3233" y="1582"/>
                          <a:pt x="2993" y="998"/>
                          <a:pt x="2477" y="757"/>
                        </a:cubicBezTo>
                        <a:cubicBezTo>
                          <a:pt x="2133" y="551"/>
                          <a:pt x="1720" y="551"/>
                          <a:pt x="1411" y="757"/>
                        </a:cubicBezTo>
                        <a:cubicBezTo>
                          <a:pt x="791" y="1170"/>
                          <a:pt x="1101" y="2133"/>
                          <a:pt x="1823" y="2133"/>
                        </a:cubicBezTo>
                        <a:cubicBezTo>
                          <a:pt x="2064" y="2133"/>
                          <a:pt x="2270" y="2029"/>
                          <a:pt x="2373" y="1823"/>
                        </a:cubicBezTo>
                        <a:cubicBezTo>
                          <a:pt x="2545" y="1342"/>
                          <a:pt x="1789" y="1135"/>
                          <a:pt x="1514" y="1445"/>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9"/>
                  <p:cNvSpPr/>
                  <p:nvPr/>
                </p:nvSpPr>
                <p:spPr>
                  <a:xfrm>
                    <a:off x="2154875" y="3870100"/>
                    <a:ext cx="87725" cy="59475"/>
                  </a:xfrm>
                  <a:custGeom>
                    <a:avLst/>
                    <a:gdLst/>
                    <a:ahLst/>
                    <a:cxnLst/>
                    <a:rect l="l" t="t" r="r" b="b"/>
                    <a:pathLst>
                      <a:path w="3509" h="2379" extrusionOk="0">
                        <a:moveTo>
                          <a:pt x="2924" y="0"/>
                        </a:moveTo>
                        <a:cubicBezTo>
                          <a:pt x="2749" y="0"/>
                          <a:pt x="2571" y="70"/>
                          <a:pt x="2442" y="199"/>
                        </a:cubicBezTo>
                        <a:cubicBezTo>
                          <a:pt x="1926" y="715"/>
                          <a:pt x="1239" y="1059"/>
                          <a:pt x="516" y="1196"/>
                        </a:cubicBezTo>
                        <a:cubicBezTo>
                          <a:pt x="241" y="1265"/>
                          <a:pt x="0" y="1506"/>
                          <a:pt x="0" y="1815"/>
                        </a:cubicBezTo>
                        <a:cubicBezTo>
                          <a:pt x="0" y="1987"/>
                          <a:pt x="69" y="2125"/>
                          <a:pt x="172" y="2262"/>
                        </a:cubicBezTo>
                        <a:cubicBezTo>
                          <a:pt x="276" y="2340"/>
                          <a:pt x="398" y="2378"/>
                          <a:pt x="540" y="2378"/>
                        </a:cubicBezTo>
                        <a:cubicBezTo>
                          <a:pt x="587" y="2378"/>
                          <a:pt x="637" y="2374"/>
                          <a:pt x="688" y="2366"/>
                        </a:cubicBezTo>
                        <a:cubicBezTo>
                          <a:pt x="1273" y="2297"/>
                          <a:pt x="1823" y="2090"/>
                          <a:pt x="2339" y="1781"/>
                        </a:cubicBezTo>
                        <a:cubicBezTo>
                          <a:pt x="2683" y="1609"/>
                          <a:pt x="2958" y="1368"/>
                          <a:pt x="3233" y="1127"/>
                        </a:cubicBezTo>
                        <a:cubicBezTo>
                          <a:pt x="3405" y="990"/>
                          <a:pt x="3508" y="784"/>
                          <a:pt x="3508" y="577"/>
                        </a:cubicBezTo>
                        <a:cubicBezTo>
                          <a:pt x="3508" y="440"/>
                          <a:pt x="3474" y="268"/>
                          <a:pt x="3336" y="164"/>
                        </a:cubicBezTo>
                        <a:cubicBezTo>
                          <a:pt x="3225" y="53"/>
                          <a:pt x="3076" y="0"/>
                          <a:pt x="2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9"/>
                  <p:cNvSpPr/>
                  <p:nvPr/>
                </p:nvSpPr>
                <p:spPr>
                  <a:xfrm>
                    <a:off x="2311350" y="3906000"/>
                    <a:ext cx="93750" cy="92900"/>
                  </a:xfrm>
                  <a:custGeom>
                    <a:avLst/>
                    <a:gdLst/>
                    <a:ahLst/>
                    <a:cxnLst/>
                    <a:rect l="l" t="t" r="r" b="b"/>
                    <a:pathLst>
                      <a:path w="3750" h="3716" extrusionOk="0">
                        <a:moveTo>
                          <a:pt x="1858" y="1"/>
                        </a:moveTo>
                        <a:cubicBezTo>
                          <a:pt x="826" y="1"/>
                          <a:pt x="1" y="826"/>
                          <a:pt x="1" y="1858"/>
                        </a:cubicBezTo>
                        <a:cubicBezTo>
                          <a:pt x="1" y="2890"/>
                          <a:pt x="826" y="3715"/>
                          <a:pt x="1858" y="3715"/>
                        </a:cubicBezTo>
                        <a:cubicBezTo>
                          <a:pt x="2890" y="3715"/>
                          <a:pt x="3749" y="2890"/>
                          <a:pt x="3749" y="1858"/>
                        </a:cubicBezTo>
                        <a:cubicBezTo>
                          <a:pt x="3749" y="826"/>
                          <a:pt x="2890" y="1"/>
                          <a:pt x="1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9"/>
                  <p:cNvSpPr/>
                  <p:nvPr/>
                </p:nvSpPr>
                <p:spPr>
                  <a:xfrm>
                    <a:off x="2320825" y="3911175"/>
                    <a:ext cx="81700" cy="79125"/>
                  </a:xfrm>
                  <a:custGeom>
                    <a:avLst/>
                    <a:gdLst/>
                    <a:ahLst/>
                    <a:cxnLst/>
                    <a:rect l="l" t="t" r="r" b="b"/>
                    <a:pathLst>
                      <a:path w="3268" h="3165" fill="none" extrusionOk="0">
                        <a:moveTo>
                          <a:pt x="1513" y="69"/>
                        </a:moveTo>
                        <a:cubicBezTo>
                          <a:pt x="1823" y="0"/>
                          <a:pt x="2132" y="69"/>
                          <a:pt x="2373" y="241"/>
                        </a:cubicBezTo>
                        <a:cubicBezTo>
                          <a:pt x="3164" y="757"/>
                          <a:pt x="3267" y="1926"/>
                          <a:pt x="2545" y="2580"/>
                        </a:cubicBezTo>
                        <a:cubicBezTo>
                          <a:pt x="1892" y="3164"/>
                          <a:pt x="482" y="3096"/>
                          <a:pt x="172" y="2133"/>
                        </a:cubicBezTo>
                        <a:cubicBezTo>
                          <a:pt x="0" y="1582"/>
                          <a:pt x="275" y="998"/>
                          <a:pt x="791" y="757"/>
                        </a:cubicBezTo>
                        <a:cubicBezTo>
                          <a:pt x="1101" y="551"/>
                          <a:pt x="1513" y="551"/>
                          <a:pt x="1857" y="757"/>
                        </a:cubicBezTo>
                        <a:cubicBezTo>
                          <a:pt x="2442" y="1170"/>
                          <a:pt x="2167" y="2133"/>
                          <a:pt x="1410" y="2133"/>
                        </a:cubicBezTo>
                        <a:cubicBezTo>
                          <a:pt x="1204" y="2133"/>
                          <a:pt x="997" y="2029"/>
                          <a:pt x="894" y="1823"/>
                        </a:cubicBezTo>
                        <a:cubicBezTo>
                          <a:pt x="722" y="1342"/>
                          <a:pt x="1479" y="1135"/>
                          <a:pt x="1754" y="1445"/>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9"/>
                  <p:cNvSpPr/>
                  <p:nvPr/>
                </p:nvSpPr>
                <p:spPr>
                  <a:xfrm>
                    <a:off x="2329400" y="3870100"/>
                    <a:ext cx="88600" cy="59475"/>
                  </a:xfrm>
                  <a:custGeom>
                    <a:avLst/>
                    <a:gdLst/>
                    <a:ahLst/>
                    <a:cxnLst/>
                    <a:rect l="l" t="t" r="r" b="b"/>
                    <a:pathLst>
                      <a:path w="3544" h="2379" extrusionOk="0">
                        <a:moveTo>
                          <a:pt x="614" y="0"/>
                        </a:moveTo>
                        <a:cubicBezTo>
                          <a:pt x="458" y="0"/>
                          <a:pt x="301" y="53"/>
                          <a:pt x="173" y="164"/>
                        </a:cubicBezTo>
                        <a:cubicBezTo>
                          <a:pt x="70" y="268"/>
                          <a:pt x="1" y="440"/>
                          <a:pt x="35" y="577"/>
                        </a:cubicBezTo>
                        <a:cubicBezTo>
                          <a:pt x="35" y="784"/>
                          <a:pt x="104" y="990"/>
                          <a:pt x="276" y="1127"/>
                        </a:cubicBezTo>
                        <a:cubicBezTo>
                          <a:pt x="551" y="1368"/>
                          <a:pt x="861" y="1609"/>
                          <a:pt x="1205" y="1781"/>
                        </a:cubicBezTo>
                        <a:cubicBezTo>
                          <a:pt x="1721" y="2090"/>
                          <a:pt x="2271" y="2297"/>
                          <a:pt x="2855" y="2366"/>
                        </a:cubicBezTo>
                        <a:cubicBezTo>
                          <a:pt x="2907" y="2374"/>
                          <a:pt x="2956" y="2378"/>
                          <a:pt x="3004" y="2378"/>
                        </a:cubicBezTo>
                        <a:cubicBezTo>
                          <a:pt x="3146" y="2378"/>
                          <a:pt x="3268" y="2340"/>
                          <a:pt x="3371" y="2262"/>
                        </a:cubicBezTo>
                        <a:cubicBezTo>
                          <a:pt x="3475" y="2125"/>
                          <a:pt x="3543" y="1987"/>
                          <a:pt x="3543" y="1815"/>
                        </a:cubicBezTo>
                        <a:cubicBezTo>
                          <a:pt x="3543" y="1506"/>
                          <a:pt x="3303" y="1231"/>
                          <a:pt x="2993" y="1196"/>
                        </a:cubicBezTo>
                        <a:cubicBezTo>
                          <a:pt x="2271" y="1059"/>
                          <a:pt x="1617" y="715"/>
                          <a:pt x="1101" y="199"/>
                        </a:cubicBezTo>
                        <a:cubicBezTo>
                          <a:pt x="973" y="70"/>
                          <a:pt x="794" y="0"/>
                          <a:pt x="6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9"/>
                  <p:cNvSpPr/>
                  <p:nvPr/>
                </p:nvSpPr>
                <p:spPr>
                  <a:xfrm>
                    <a:off x="2138525" y="4469175"/>
                    <a:ext cx="220150" cy="57625"/>
                  </a:xfrm>
                  <a:custGeom>
                    <a:avLst/>
                    <a:gdLst/>
                    <a:ahLst/>
                    <a:cxnLst/>
                    <a:rect l="l" t="t" r="r" b="b"/>
                    <a:pathLst>
                      <a:path w="8806" h="2305" fill="none" extrusionOk="0">
                        <a:moveTo>
                          <a:pt x="1" y="2305"/>
                        </a:moveTo>
                        <a:cubicBezTo>
                          <a:pt x="1" y="2305"/>
                          <a:pt x="4025" y="1"/>
                          <a:pt x="8805" y="413"/>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8" name="Google Shape;2168;p79"/>
                <p:cNvSpPr/>
                <p:nvPr/>
              </p:nvSpPr>
              <p:spPr>
                <a:xfrm>
                  <a:off x="3363476" y="3807803"/>
                  <a:ext cx="349450" cy="67675"/>
                </a:xfrm>
                <a:custGeom>
                  <a:avLst/>
                  <a:gdLst/>
                  <a:ahLst/>
                  <a:cxnLst/>
                  <a:rect l="l" t="t" r="r" b="b"/>
                  <a:pathLst>
                    <a:path w="13978" h="2707" extrusionOk="0">
                      <a:moveTo>
                        <a:pt x="49" y="755"/>
                      </a:moveTo>
                      <a:cubicBezTo>
                        <a:pt x="17" y="870"/>
                        <a:pt x="-129" y="1013"/>
                        <a:pt x="311" y="1231"/>
                      </a:cubicBezTo>
                      <a:cubicBezTo>
                        <a:pt x="752" y="1449"/>
                        <a:pt x="1986" y="1854"/>
                        <a:pt x="2692" y="2064"/>
                      </a:cubicBezTo>
                      <a:cubicBezTo>
                        <a:pt x="3399" y="2274"/>
                        <a:pt x="3883" y="2386"/>
                        <a:pt x="4550" y="2493"/>
                      </a:cubicBezTo>
                      <a:cubicBezTo>
                        <a:pt x="5217" y="2600"/>
                        <a:pt x="5903" y="2707"/>
                        <a:pt x="6693" y="2707"/>
                      </a:cubicBezTo>
                      <a:cubicBezTo>
                        <a:pt x="7483" y="2707"/>
                        <a:pt x="8420" y="2628"/>
                        <a:pt x="9289" y="2493"/>
                      </a:cubicBezTo>
                      <a:cubicBezTo>
                        <a:pt x="10158" y="2358"/>
                        <a:pt x="11194" y="2108"/>
                        <a:pt x="11908" y="1898"/>
                      </a:cubicBezTo>
                      <a:cubicBezTo>
                        <a:pt x="12622" y="1688"/>
                        <a:pt x="13234" y="1398"/>
                        <a:pt x="13575" y="1231"/>
                      </a:cubicBezTo>
                      <a:cubicBezTo>
                        <a:pt x="13916" y="1064"/>
                        <a:pt x="14032" y="1077"/>
                        <a:pt x="13956" y="898"/>
                      </a:cubicBezTo>
                      <a:cubicBezTo>
                        <a:pt x="13881" y="719"/>
                        <a:pt x="14094" y="306"/>
                        <a:pt x="13122" y="159"/>
                      </a:cubicBezTo>
                      <a:cubicBezTo>
                        <a:pt x="12150" y="12"/>
                        <a:pt x="9995" y="-27"/>
                        <a:pt x="8122" y="17"/>
                      </a:cubicBezTo>
                      <a:cubicBezTo>
                        <a:pt x="6249" y="61"/>
                        <a:pt x="3153" y="334"/>
                        <a:pt x="1883" y="421"/>
                      </a:cubicBezTo>
                      <a:cubicBezTo>
                        <a:pt x="613" y="508"/>
                        <a:pt x="808" y="484"/>
                        <a:pt x="502" y="540"/>
                      </a:cubicBezTo>
                      <a:cubicBezTo>
                        <a:pt x="196" y="596"/>
                        <a:pt x="81" y="640"/>
                        <a:pt x="49" y="755"/>
                      </a:cubicBezTo>
                      <a:close/>
                    </a:path>
                  </a:pathLst>
                </a:custGeom>
                <a:solidFill>
                  <a:schemeClr val="dk2"/>
                </a:solidFill>
                <a:ln>
                  <a:noFill/>
                </a:ln>
              </p:spPr>
            </p:sp>
          </p:grpSp>
          <p:cxnSp>
            <p:nvCxnSpPr>
              <p:cNvPr id="2169" name="Google Shape;2169;p79"/>
              <p:cNvCxnSpPr>
                <a:stCxn id="2141" idx="3"/>
                <a:endCxn id="2128" idx="0"/>
              </p:cNvCxnSpPr>
              <p:nvPr/>
            </p:nvCxnSpPr>
            <p:spPr>
              <a:xfrm>
                <a:off x="2821500" y="1760250"/>
                <a:ext cx="700800" cy="1340400"/>
              </a:xfrm>
              <a:prstGeom prst="bentConnector2">
                <a:avLst/>
              </a:prstGeom>
              <a:noFill/>
              <a:ln w="19050" cap="flat" cmpd="sng">
                <a:solidFill>
                  <a:schemeClr val="accent1"/>
                </a:solidFill>
                <a:prstDash val="solid"/>
                <a:round/>
                <a:headEnd type="none" w="med" len="med"/>
                <a:tailEnd type="none" w="med" len="med"/>
              </a:ln>
            </p:spPr>
          </p:cxnSp>
        </p:grpSp>
      </p:grpSp>
      <p:grpSp>
        <p:nvGrpSpPr>
          <p:cNvPr id="2170" name="Google Shape;2170;p79"/>
          <p:cNvGrpSpPr/>
          <p:nvPr/>
        </p:nvGrpSpPr>
        <p:grpSpPr>
          <a:xfrm>
            <a:off x="5251339" y="1548600"/>
            <a:ext cx="3187661" cy="2326604"/>
            <a:chOff x="5251339" y="1548600"/>
            <a:chExt cx="3187661" cy="2326604"/>
          </a:xfrm>
        </p:grpSpPr>
        <p:sp>
          <p:nvSpPr>
            <p:cNvPr id="2171" name="Google Shape;2171;p79"/>
            <p:cNvSpPr txBox="1"/>
            <p:nvPr/>
          </p:nvSpPr>
          <p:spPr>
            <a:xfrm>
              <a:off x="6745125" y="1971813"/>
              <a:ext cx="1691700" cy="55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1"/>
                  </a:solidFill>
                  <a:latin typeface="Cairo"/>
                  <a:ea typeface="Cairo"/>
                  <a:cs typeface="Cairo"/>
                  <a:sym typeface="Cairo"/>
                </a:rPr>
                <a:t>Infeksi pada kulit, kandung kemih</a:t>
              </a:r>
              <a:endParaRPr sz="1600" dirty="0">
                <a:solidFill>
                  <a:schemeClr val="dk1"/>
                </a:solidFill>
                <a:latin typeface="Cairo"/>
                <a:ea typeface="Cairo"/>
                <a:cs typeface="Cairo"/>
                <a:sym typeface="Cairo"/>
              </a:endParaRPr>
            </a:p>
          </p:txBody>
        </p:sp>
        <p:sp>
          <p:nvSpPr>
            <p:cNvPr id="2172" name="Google Shape;2172;p79"/>
            <p:cNvSpPr txBox="1"/>
            <p:nvPr/>
          </p:nvSpPr>
          <p:spPr>
            <a:xfrm>
              <a:off x="6326700" y="1548600"/>
              <a:ext cx="211230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dirty="0">
                  <a:solidFill>
                    <a:schemeClr val="dk2"/>
                  </a:solidFill>
                  <a:latin typeface="Bungee"/>
                  <a:ea typeface="Bungee"/>
                  <a:cs typeface="Bungee"/>
                  <a:sym typeface="Bungee"/>
                </a:rPr>
                <a:t>infeksi</a:t>
              </a:r>
              <a:endParaRPr sz="2500" dirty="0">
                <a:solidFill>
                  <a:schemeClr val="dk2"/>
                </a:solidFill>
                <a:latin typeface="Bungee"/>
                <a:ea typeface="Bungee"/>
                <a:cs typeface="Bungee"/>
                <a:sym typeface="Bungee"/>
              </a:endParaRPr>
            </a:p>
          </p:txBody>
        </p:sp>
        <p:grpSp>
          <p:nvGrpSpPr>
            <p:cNvPr id="2173" name="Google Shape;2173;p79"/>
            <p:cNvGrpSpPr/>
            <p:nvPr/>
          </p:nvGrpSpPr>
          <p:grpSpPr>
            <a:xfrm>
              <a:off x="5251339" y="1760250"/>
              <a:ext cx="1075361" cy="2114954"/>
              <a:chOff x="5251339" y="1760250"/>
              <a:chExt cx="1075361" cy="2114954"/>
            </a:xfrm>
          </p:grpSpPr>
          <p:grpSp>
            <p:nvGrpSpPr>
              <p:cNvPr id="2174" name="Google Shape;2174;p79"/>
              <p:cNvGrpSpPr/>
              <p:nvPr/>
            </p:nvGrpSpPr>
            <p:grpSpPr>
              <a:xfrm>
                <a:off x="5251339" y="3057775"/>
                <a:ext cx="740709" cy="817428"/>
                <a:chOff x="5251339" y="3057775"/>
                <a:chExt cx="740709" cy="817428"/>
              </a:xfrm>
            </p:grpSpPr>
            <p:sp>
              <p:nvSpPr>
                <p:cNvPr id="2175" name="Google Shape;2175;p79"/>
                <p:cNvSpPr/>
                <p:nvPr/>
              </p:nvSpPr>
              <p:spPr>
                <a:xfrm>
                  <a:off x="5251339" y="3134404"/>
                  <a:ext cx="740709" cy="740168"/>
                </a:xfrm>
                <a:custGeom>
                  <a:avLst/>
                  <a:gdLst/>
                  <a:ahLst/>
                  <a:cxnLst/>
                  <a:rect l="l" t="t" r="r" b="b"/>
                  <a:pathLst>
                    <a:path w="46533" h="46499" extrusionOk="0">
                      <a:moveTo>
                        <a:pt x="23249" y="1"/>
                      </a:moveTo>
                      <a:cubicBezTo>
                        <a:pt x="10421" y="1"/>
                        <a:pt x="1" y="10387"/>
                        <a:pt x="1" y="23250"/>
                      </a:cubicBezTo>
                      <a:cubicBezTo>
                        <a:pt x="1" y="36078"/>
                        <a:pt x="10421" y="46499"/>
                        <a:pt x="23249" y="46499"/>
                      </a:cubicBezTo>
                      <a:cubicBezTo>
                        <a:pt x="36112" y="46499"/>
                        <a:pt x="46533" y="36078"/>
                        <a:pt x="46533" y="23250"/>
                      </a:cubicBezTo>
                      <a:cubicBezTo>
                        <a:pt x="46533" y="10387"/>
                        <a:pt x="36112" y="1"/>
                        <a:pt x="23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9"/>
                <p:cNvSpPr/>
                <p:nvPr/>
              </p:nvSpPr>
              <p:spPr>
                <a:xfrm>
                  <a:off x="5408472" y="3363362"/>
                  <a:ext cx="393078" cy="457262"/>
                </a:xfrm>
                <a:custGeom>
                  <a:avLst/>
                  <a:gdLst/>
                  <a:ahLst/>
                  <a:cxnLst/>
                  <a:rect l="l" t="t" r="r" b="b"/>
                  <a:pathLst>
                    <a:path w="24694" h="33594" extrusionOk="0">
                      <a:moveTo>
                        <a:pt x="9016" y="0"/>
                      </a:moveTo>
                      <a:cubicBezTo>
                        <a:pt x="6640" y="0"/>
                        <a:pt x="4462" y="1527"/>
                        <a:pt x="3680" y="3845"/>
                      </a:cubicBezTo>
                      <a:cubicBezTo>
                        <a:pt x="0" y="14850"/>
                        <a:pt x="275" y="23035"/>
                        <a:pt x="3027" y="33594"/>
                      </a:cubicBezTo>
                      <a:lnTo>
                        <a:pt x="24693" y="33594"/>
                      </a:lnTo>
                      <a:cubicBezTo>
                        <a:pt x="19431" y="26853"/>
                        <a:pt x="20050" y="16776"/>
                        <a:pt x="22355" y="9038"/>
                      </a:cubicBezTo>
                      <a:cubicBezTo>
                        <a:pt x="23283" y="6011"/>
                        <a:pt x="21461" y="2813"/>
                        <a:pt x="18400" y="1987"/>
                      </a:cubicBezTo>
                      <a:cubicBezTo>
                        <a:pt x="15648" y="1231"/>
                        <a:pt x="12863" y="612"/>
                        <a:pt x="10042" y="96"/>
                      </a:cubicBezTo>
                      <a:cubicBezTo>
                        <a:pt x="9699" y="31"/>
                        <a:pt x="9355" y="0"/>
                        <a:pt x="9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9"/>
                <p:cNvSpPr/>
                <p:nvPr/>
              </p:nvSpPr>
              <p:spPr>
                <a:xfrm>
                  <a:off x="5556263" y="3265791"/>
                  <a:ext cx="128123" cy="168730"/>
                </a:xfrm>
                <a:custGeom>
                  <a:avLst/>
                  <a:gdLst/>
                  <a:ahLst/>
                  <a:cxnLst/>
                  <a:rect l="l" t="t" r="r" b="b"/>
                  <a:pathLst>
                    <a:path w="8049" h="10600" extrusionOk="0">
                      <a:moveTo>
                        <a:pt x="1892" y="1"/>
                      </a:moveTo>
                      <a:lnTo>
                        <a:pt x="414" y="6742"/>
                      </a:lnTo>
                      <a:cubicBezTo>
                        <a:pt x="1" y="8461"/>
                        <a:pt x="1101" y="10147"/>
                        <a:pt x="2821" y="10525"/>
                      </a:cubicBezTo>
                      <a:cubicBezTo>
                        <a:pt x="3046" y="10575"/>
                        <a:pt x="3270" y="10599"/>
                        <a:pt x="3492" y="10599"/>
                      </a:cubicBezTo>
                      <a:cubicBezTo>
                        <a:pt x="4932" y="10599"/>
                        <a:pt x="6242" y="9578"/>
                        <a:pt x="6570" y="8117"/>
                      </a:cubicBezTo>
                      <a:lnTo>
                        <a:pt x="8048" y="1377"/>
                      </a:lnTo>
                      <a:lnTo>
                        <a:pt x="1892" y="1"/>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9"/>
                <p:cNvSpPr/>
                <p:nvPr/>
              </p:nvSpPr>
              <p:spPr>
                <a:xfrm>
                  <a:off x="5527801" y="3085680"/>
                  <a:ext cx="256772" cy="297793"/>
                </a:xfrm>
                <a:custGeom>
                  <a:avLst/>
                  <a:gdLst/>
                  <a:ahLst/>
                  <a:cxnLst/>
                  <a:rect l="l" t="t" r="r" b="b"/>
                  <a:pathLst>
                    <a:path w="16131" h="18708" extrusionOk="0">
                      <a:moveTo>
                        <a:pt x="4299" y="1"/>
                      </a:moveTo>
                      <a:lnTo>
                        <a:pt x="998" y="10697"/>
                      </a:lnTo>
                      <a:cubicBezTo>
                        <a:pt x="0" y="13964"/>
                        <a:pt x="1823" y="17438"/>
                        <a:pt x="5090" y="18435"/>
                      </a:cubicBezTo>
                      <a:cubicBezTo>
                        <a:pt x="5695" y="18620"/>
                        <a:pt x="6306" y="18708"/>
                        <a:pt x="6908" y="18708"/>
                      </a:cubicBezTo>
                      <a:cubicBezTo>
                        <a:pt x="9558" y="18708"/>
                        <a:pt x="12016" y="16999"/>
                        <a:pt x="12829" y="14308"/>
                      </a:cubicBezTo>
                      <a:lnTo>
                        <a:pt x="16130" y="3647"/>
                      </a:lnTo>
                      <a:lnTo>
                        <a:pt x="429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9"/>
                <p:cNvSpPr/>
                <p:nvPr/>
              </p:nvSpPr>
              <p:spPr>
                <a:xfrm>
                  <a:off x="5529441" y="3065257"/>
                  <a:ext cx="244722" cy="165515"/>
                </a:xfrm>
                <a:custGeom>
                  <a:avLst/>
                  <a:gdLst/>
                  <a:ahLst/>
                  <a:cxnLst/>
                  <a:rect l="l" t="t" r="r" b="b"/>
                  <a:pathLst>
                    <a:path w="15374" h="10398" extrusionOk="0">
                      <a:moveTo>
                        <a:pt x="7223" y="0"/>
                      </a:moveTo>
                      <a:cubicBezTo>
                        <a:pt x="4749" y="0"/>
                        <a:pt x="2478" y="1605"/>
                        <a:pt x="1720" y="4104"/>
                      </a:cubicBezTo>
                      <a:lnTo>
                        <a:pt x="1" y="9779"/>
                      </a:lnTo>
                      <a:lnTo>
                        <a:pt x="2030" y="10398"/>
                      </a:lnTo>
                      <a:lnTo>
                        <a:pt x="3302" y="6236"/>
                      </a:lnTo>
                      <a:cubicBezTo>
                        <a:pt x="3527" y="5506"/>
                        <a:pt x="4212" y="5027"/>
                        <a:pt x="4942" y="5027"/>
                      </a:cubicBezTo>
                      <a:cubicBezTo>
                        <a:pt x="5106" y="5027"/>
                        <a:pt x="5271" y="5051"/>
                        <a:pt x="5435" y="5101"/>
                      </a:cubicBezTo>
                      <a:lnTo>
                        <a:pt x="13964" y="7715"/>
                      </a:lnTo>
                      <a:cubicBezTo>
                        <a:pt x="14074" y="7757"/>
                        <a:pt x="14185" y="7776"/>
                        <a:pt x="14294" y="7776"/>
                      </a:cubicBezTo>
                      <a:cubicBezTo>
                        <a:pt x="14730" y="7776"/>
                        <a:pt x="15126" y="7468"/>
                        <a:pt x="15236" y="7027"/>
                      </a:cubicBezTo>
                      <a:cubicBezTo>
                        <a:pt x="15374" y="6477"/>
                        <a:pt x="15030" y="5927"/>
                        <a:pt x="14514" y="5789"/>
                      </a:cubicBezTo>
                      <a:lnTo>
                        <a:pt x="10284" y="699"/>
                      </a:lnTo>
                      <a:lnTo>
                        <a:pt x="8908" y="252"/>
                      </a:lnTo>
                      <a:cubicBezTo>
                        <a:pt x="8346" y="82"/>
                        <a:pt x="7779" y="0"/>
                        <a:pt x="7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9"/>
                <p:cNvSpPr/>
                <p:nvPr/>
              </p:nvSpPr>
              <p:spPr>
                <a:xfrm>
                  <a:off x="5501521" y="3175154"/>
                  <a:ext cx="82137" cy="73700"/>
                </a:xfrm>
                <a:custGeom>
                  <a:avLst/>
                  <a:gdLst/>
                  <a:ahLst/>
                  <a:cxnLst/>
                  <a:rect l="l" t="t" r="r" b="b"/>
                  <a:pathLst>
                    <a:path w="5160" h="4630" extrusionOk="0">
                      <a:moveTo>
                        <a:pt x="2622" y="1"/>
                      </a:moveTo>
                      <a:cubicBezTo>
                        <a:pt x="1613" y="1"/>
                        <a:pt x="691" y="643"/>
                        <a:pt x="379" y="1637"/>
                      </a:cubicBezTo>
                      <a:cubicBezTo>
                        <a:pt x="1" y="2875"/>
                        <a:pt x="688" y="4147"/>
                        <a:pt x="1927" y="4526"/>
                      </a:cubicBezTo>
                      <a:cubicBezTo>
                        <a:pt x="2150" y="4596"/>
                        <a:pt x="2377" y="4629"/>
                        <a:pt x="2601" y="4629"/>
                      </a:cubicBezTo>
                      <a:cubicBezTo>
                        <a:pt x="3584" y="4629"/>
                        <a:pt x="4507" y="3986"/>
                        <a:pt x="4815" y="2978"/>
                      </a:cubicBezTo>
                      <a:cubicBezTo>
                        <a:pt x="5159" y="1774"/>
                        <a:pt x="4472" y="467"/>
                        <a:pt x="3268" y="89"/>
                      </a:cubicBezTo>
                      <a:cubicBezTo>
                        <a:pt x="3052" y="29"/>
                        <a:pt x="2835" y="1"/>
                        <a:pt x="2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9"/>
                <p:cNvSpPr/>
                <p:nvPr/>
              </p:nvSpPr>
              <p:spPr>
                <a:xfrm>
                  <a:off x="5514179" y="3186787"/>
                  <a:ext cx="38888" cy="48741"/>
                </a:xfrm>
                <a:custGeom>
                  <a:avLst/>
                  <a:gdLst/>
                  <a:ahLst/>
                  <a:cxnLst/>
                  <a:rect l="l" t="t" r="r" b="b"/>
                  <a:pathLst>
                    <a:path w="2443" h="3062" fill="none" extrusionOk="0">
                      <a:moveTo>
                        <a:pt x="1652" y="3062"/>
                      </a:moveTo>
                      <a:cubicBezTo>
                        <a:pt x="1" y="2477"/>
                        <a:pt x="757" y="1"/>
                        <a:pt x="2443" y="448"/>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9"/>
                <p:cNvSpPr/>
                <p:nvPr/>
              </p:nvSpPr>
              <p:spPr>
                <a:xfrm>
                  <a:off x="5611020" y="3072531"/>
                  <a:ext cx="239788" cy="119337"/>
                </a:xfrm>
                <a:custGeom>
                  <a:avLst/>
                  <a:gdLst/>
                  <a:ahLst/>
                  <a:cxnLst/>
                  <a:rect l="l" t="t" r="r" b="b"/>
                  <a:pathLst>
                    <a:path w="15064" h="7497" extrusionOk="0">
                      <a:moveTo>
                        <a:pt x="3836" y="0"/>
                      </a:moveTo>
                      <a:cubicBezTo>
                        <a:pt x="2429" y="0"/>
                        <a:pt x="1110" y="906"/>
                        <a:pt x="688" y="2340"/>
                      </a:cubicBezTo>
                      <a:lnTo>
                        <a:pt x="0" y="4610"/>
                      </a:lnTo>
                      <a:lnTo>
                        <a:pt x="8839" y="7293"/>
                      </a:lnTo>
                      <a:cubicBezTo>
                        <a:pt x="9297" y="7431"/>
                        <a:pt x="9761" y="7497"/>
                        <a:pt x="10218" y="7497"/>
                      </a:cubicBezTo>
                      <a:cubicBezTo>
                        <a:pt x="12266" y="7497"/>
                        <a:pt x="14176" y="6175"/>
                        <a:pt x="14823" y="4094"/>
                      </a:cubicBezTo>
                      <a:lnTo>
                        <a:pt x="15064" y="3269"/>
                      </a:lnTo>
                      <a:lnTo>
                        <a:pt x="4780" y="139"/>
                      </a:lnTo>
                      <a:cubicBezTo>
                        <a:pt x="4467" y="45"/>
                        <a:pt x="4150" y="0"/>
                        <a:pt x="3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9"/>
                <p:cNvSpPr/>
                <p:nvPr/>
              </p:nvSpPr>
              <p:spPr>
                <a:xfrm>
                  <a:off x="5646597" y="3057775"/>
                  <a:ext cx="185603" cy="77202"/>
                </a:xfrm>
                <a:custGeom>
                  <a:avLst/>
                  <a:gdLst/>
                  <a:ahLst/>
                  <a:cxnLst/>
                  <a:rect l="l" t="t" r="r" b="b"/>
                  <a:pathLst>
                    <a:path w="11660" h="4850" extrusionOk="0">
                      <a:moveTo>
                        <a:pt x="11453" y="0"/>
                      </a:moveTo>
                      <a:lnTo>
                        <a:pt x="2167" y="757"/>
                      </a:lnTo>
                      <a:cubicBezTo>
                        <a:pt x="929" y="860"/>
                        <a:pt x="0" y="1995"/>
                        <a:pt x="104" y="3233"/>
                      </a:cubicBezTo>
                      <a:lnTo>
                        <a:pt x="241" y="4849"/>
                      </a:lnTo>
                      <a:lnTo>
                        <a:pt x="8495" y="4161"/>
                      </a:lnTo>
                      <a:cubicBezTo>
                        <a:pt x="10318" y="4024"/>
                        <a:pt x="11659" y="2407"/>
                        <a:pt x="11522" y="585"/>
                      </a:cubicBezTo>
                      <a:lnTo>
                        <a:pt x="11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9"/>
                <p:cNvSpPr/>
                <p:nvPr/>
              </p:nvSpPr>
              <p:spPr>
                <a:xfrm>
                  <a:off x="5628530" y="3222860"/>
                  <a:ext cx="16984" cy="15663"/>
                </a:xfrm>
                <a:custGeom>
                  <a:avLst/>
                  <a:gdLst/>
                  <a:ahLst/>
                  <a:cxnLst/>
                  <a:rect l="l" t="t" r="r" b="b"/>
                  <a:pathLst>
                    <a:path w="1067" h="984" extrusionOk="0">
                      <a:moveTo>
                        <a:pt x="510" y="0"/>
                      </a:moveTo>
                      <a:cubicBezTo>
                        <a:pt x="301" y="0"/>
                        <a:pt x="93" y="160"/>
                        <a:pt x="35" y="394"/>
                      </a:cubicBezTo>
                      <a:cubicBezTo>
                        <a:pt x="1" y="634"/>
                        <a:pt x="172" y="910"/>
                        <a:pt x="413" y="978"/>
                      </a:cubicBezTo>
                      <a:cubicBezTo>
                        <a:pt x="441" y="982"/>
                        <a:pt x="468" y="984"/>
                        <a:pt x="495" y="984"/>
                      </a:cubicBezTo>
                      <a:cubicBezTo>
                        <a:pt x="735" y="984"/>
                        <a:pt x="936" y="847"/>
                        <a:pt x="998" y="600"/>
                      </a:cubicBezTo>
                      <a:cubicBezTo>
                        <a:pt x="1067" y="325"/>
                        <a:pt x="895" y="84"/>
                        <a:pt x="620" y="15"/>
                      </a:cubicBezTo>
                      <a:cubicBezTo>
                        <a:pt x="584" y="5"/>
                        <a:pt x="547" y="0"/>
                        <a:pt x="5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9"/>
                <p:cNvSpPr/>
                <p:nvPr/>
              </p:nvSpPr>
              <p:spPr>
                <a:xfrm>
                  <a:off x="5695322" y="3249125"/>
                  <a:ext cx="16984" cy="15297"/>
                </a:xfrm>
                <a:custGeom>
                  <a:avLst/>
                  <a:gdLst/>
                  <a:ahLst/>
                  <a:cxnLst/>
                  <a:rect l="l" t="t" r="r" b="b"/>
                  <a:pathLst>
                    <a:path w="1067" h="961" extrusionOk="0">
                      <a:moveTo>
                        <a:pt x="509" y="1"/>
                      </a:moveTo>
                      <a:cubicBezTo>
                        <a:pt x="300" y="1"/>
                        <a:pt x="93" y="156"/>
                        <a:pt x="35" y="360"/>
                      </a:cubicBezTo>
                      <a:cubicBezTo>
                        <a:pt x="0" y="635"/>
                        <a:pt x="138" y="910"/>
                        <a:pt x="413" y="945"/>
                      </a:cubicBezTo>
                      <a:cubicBezTo>
                        <a:pt x="455" y="955"/>
                        <a:pt x="495" y="960"/>
                        <a:pt x="535" y="960"/>
                      </a:cubicBezTo>
                      <a:cubicBezTo>
                        <a:pt x="757" y="960"/>
                        <a:pt x="939" y="805"/>
                        <a:pt x="998" y="601"/>
                      </a:cubicBezTo>
                      <a:cubicBezTo>
                        <a:pt x="1066" y="326"/>
                        <a:pt x="895" y="51"/>
                        <a:pt x="619" y="16"/>
                      </a:cubicBezTo>
                      <a:cubicBezTo>
                        <a:pt x="583" y="6"/>
                        <a:pt x="54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9"/>
                <p:cNvSpPr/>
                <p:nvPr/>
              </p:nvSpPr>
              <p:spPr>
                <a:xfrm>
                  <a:off x="5602250" y="3200082"/>
                  <a:ext cx="59692" cy="26121"/>
                </a:xfrm>
                <a:custGeom>
                  <a:avLst/>
                  <a:gdLst/>
                  <a:ahLst/>
                  <a:cxnLst/>
                  <a:rect l="l" t="t" r="r" b="b"/>
                  <a:pathLst>
                    <a:path w="3750" h="1641" extrusionOk="0">
                      <a:moveTo>
                        <a:pt x="3111" y="1"/>
                      </a:moveTo>
                      <a:cubicBezTo>
                        <a:pt x="3014" y="1"/>
                        <a:pt x="2915" y="23"/>
                        <a:pt x="2821" y="71"/>
                      </a:cubicBezTo>
                      <a:cubicBezTo>
                        <a:pt x="2312" y="312"/>
                        <a:pt x="1761" y="448"/>
                        <a:pt x="1218" y="448"/>
                      </a:cubicBezTo>
                      <a:cubicBezTo>
                        <a:pt x="1063" y="448"/>
                        <a:pt x="910" y="437"/>
                        <a:pt x="757" y="415"/>
                      </a:cubicBezTo>
                      <a:cubicBezTo>
                        <a:pt x="735" y="412"/>
                        <a:pt x="713" y="411"/>
                        <a:pt x="692" y="411"/>
                      </a:cubicBezTo>
                      <a:cubicBezTo>
                        <a:pt x="375" y="411"/>
                        <a:pt x="100" y="641"/>
                        <a:pt x="35" y="930"/>
                      </a:cubicBezTo>
                      <a:cubicBezTo>
                        <a:pt x="1" y="1102"/>
                        <a:pt x="35" y="1240"/>
                        <a:pt x="138" y="1378"/>
                      </a:cubicBezTo>
                      <a:cubicBezTo>
                        <a:pt x="276" y="1515"/>
                        <a:pt x="482" y="1618"/>
                        <a:pt x="689" y="1618"/>
                      </a:cubicBezTo>
                      <a:cubicBezTo>
                        <a:pt x="831" y="1633"/>
                        <a:pt x="979" y="1641"/>
                        <a:pt x="1129" y="1641"/>
                      </a:cubicBezTo>
                      <a:cubicBezTo>
                        <a:pt x="1340" y="1641"/>
                        <a:pt x="1553" y="1624"/>
                        <a:pt x="1755" y="1584"/>
                      </a:cubicBezTo>
                      <a:cubicBezTo>
                        <a:pt x="2339" y="1515"/>
                        <a:pt x="2890" y="1343"/>
                        <a:pt x="3406" y="1068"/>
                      </a:cubicBezTo>
                      <a:cubicBezTo>
                        <a:pt x="3577" y="999"/>
                        <a:pt x="3681" y="827"/>
                        <a:pt x="3715" y="655"/>
                      </a:cubicBezTo>
                      <a:cubicBezTo>
                        <a:pt x="3749" y="518"/>
                        <a:pt x="3715" y="346"/>
                        <a:pt x="3612" y="243"/>
                      </a:cubicBezTo>
                      <a:cubicBezTo>
                        <a:pt x="3476" y="85"/>
                        <a:pt x="3296" y="1"/>
                        <a:pt x="3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9"/>
                <p:cNvSpPr/>
                <p:nvPr/>
              </p:nvSpPr>
              <p:spPr>
                <a:xfrm>
                  <a:off x="5694223" y="3208996"/>
                  <a:ext cx="54758" cy="43488"/>
                </a:xfrm>
                <a:custGeom>
                  <a:avLst/>
                  <a:gdLst/>
                  <a:ahLst/>
                  <a:cxnLst/>
                  <a:rect l="l" t="t" r="r" b="b"/>
                  <a:pathLst>
                    <a:path w="3440" h="2732" extrusionOk="0">
                      <a:moveTo>
                        <a:pt x="637" y="0"/>
                      </a:moveTo>
                      <a:cubicBezTo>
                        <a:pt x="549" y="0"/>
                        <a:pt x="461" y="20"/>
                        <a:pt x="379" y="61"/>
                      </a:cubicBezTo>
                      <a:cubicBezTo>
                        <a:pt x="241" y="130"/>
                        <a:pt x="104" y="267"/>
                        <a:pt x="69" y="439"/>
                      </a:cubicBezTo>
                      <a:cubicBezTo>
                        <a:pt x="1" y="577"/>
                        <a:pt x="35" y="749"/>
                        <a:pt x="104" y="886"/>
                      </a:cubicBezTo>
                      <a:cubicBezTo>
                        <a:pt x="585" y="1746"/>
                        <a:pt x="1376" y="2365"/>
                        <a:pt x="2305" y="2675"/>
                      </a:cubicBezTo>
                      <a:cubicBezTo>
                        <a:pt x="2385" y="2715"/>
                        <a:pt x="2466" y="2732"/>
                        <a:pt x="2553" y="2732"/>
                      </a:cubicBezTo>
                      <a:cubicBezTo>
                        <a:pt x="2615" y="2732"/>
                        <a:pt x="2681" y="2723"/>
                        <a:pt x="2752" y="2709"/>
                      </a:cubicBezTo>
                      <a:cubicBezTo>
                        <a:pt x="2958" y="2709"/>
                        <a:pt x="3165" y="2606"/>
                        <a:pt x="3302" y="2434"/>
                      </a:cubicBezTo>
                      <a:cubicBezTo>
                        <a:pt x="3405" y="2296"/>
                        <a:pt x="3440" y="2124"/>
                        <a:pt x="3371" y="1953"/>
                      </a:cubicBezTo>
                      <a:cubicBezTo>
                        <a:pt x="3302" y="1781"/>
                        <a:pt x="3130" y="1643"/>
                        <a:pt x="2958" y="1609"/>
                      </a:cubicBezTo>
                      <a:cubicBezTo>
                        <a:pt x="2202" y="1402"/>
                        <a:pt x="1583" y="955"/>
                        <a:pt x="1170" y="302"/>
                      </a:cubicBezTo>
                      <a:cubicBezTo>
                        <a:pt x="1049" y="109"/>
                        <a:pt x="844" y="0"/>
                        <a:pt x="6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9"/>
                <p:cNvSpPr/>
                <p:nvPr/>
              </p:nvSpPr>
              <p:spPr>
                <a:xfrm>
                  <a:off x="5654253" y="3236789"/>
                  <a:ext cx="19181" cy="67349"/>
                </a:xfrm>
                <a:custGeom>
                  <a:avLst/>
                  <a:gdLst/>
                  <a:ahLst/>
                  <a:cxnLst/>
                  <a:rect l="l" t="t" r="r" b="b"/>
                  <a:pathLst>
                    <a:path w="1205" h="4231" fill="none" extrusionOk="0">
                      <a:moveTo>
                        <a:pt x="1205" y="0"/>
                      </a:moveTo>
                      <a:lnTo>
                        <a:pt x="1205" y="3955"/>
                      </a:lnTo>
                      <a:lnTo>
                        <a:pt x="1" y="4230"/>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9"/>
                <p:cNvSpPr/>
                <p:nvPr/>
              </p:nvSpPr>
              <p:spPr>
                <a:xfrm>
                  <a:off x="5541491" y="3665984"/>
                  <a:ext cx="125370" cy="43806"/>
                </a:xfrm>
                <a:custGeom>
                  <a:avLst/>
                  <a:gdLst/>
                  <a:ahLst/>
                  <a:cxnLst/>
                  <a:rect l="l" t="t" r="r" b="b"/>
                  <a:pathLst>
                    <a:path w="7876" h="2752" fill="none" extrusionOk="0">
                      <a:moveTo>
                        <a:pt x="0" y="2752"/>
                      </a:moveTo>
                      <a:cubicBezTo>
                        <a:pt x="0" y="2752"/>
                        <a:pt x="3921" y="0"/>
                        <a:pt x="7876" y="1410"/>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9"/>
                <p:cNvSpPr/>
                <p:nvPr/>
              </p:nvSpPr>
              <p:spPr>
                <a:xfrm>
                  <a:off x="5591855" y="3713610"/>
                  <a:ext cx="42708" cy="16984"/>
                </a:xfrm>
                <a:custGeom>
                  <a:avLst/>
                  <a:gdLst/>
                  <a:ahLst/>
                  <a:cxnLst/>
                  <a:rect l="l" t="t" r="r" b="b"/>
                  <a:pathLst>
                    <a:path w="2683" h="1067" fill="none" extrusionOk="0">
                      <a:moveTo>
                        <a:pt x="0" y="1067"/>
                      </a:moveTo>
                      <a:cubicBezTo>
                        <a:pt x="688" y="344"/>
                        <a:pt x="1685" y="1"/>
                        <a:pt x="2683" y="13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9"/>
                <p:cNvSpPr/>
                <p:nvPr/>
              </p:nvSpPr>
              <p:spPr>
                <a:xfrm>
                  <a:off x="5654253" y="3334222"/>
                  <a:ext cx="19181" cy="6049"/>
                </a:xfrm>
                <a:custGeom>
                  <a:avLst/>
                  <a:gdLst/>
                  <a:ahLst/>
                  <a:cxnLst/>
                  <a:rect l="l" t="t" r="r" b="b"/>
                  <a:pathLst>
                    <a:path w="1205" h="380" fill="none" extrusionOk="0">
                      <a:moveTo>
                        <a:pt x="1" y="379"/>
                      </a:moveTo>
                      <a:cubicBezTo>
                        <a:pt x="345" y="104"/>
                        <a:pt x="792" y="1"/>
                        <a:pt x="1205" y="104"/>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9"/>
                <p:cNvSpPr/>
                <p:nvPr/>
              </p:nvSpPr>
              <p:spPr>
                <a:xfrm>
                  <a:off x="5615939" y="3581683"/>
                  <a:ext cx="126484" cy="110041"/>
                </a:xfrm>
                <a:custGeom>
                  <a:avLst/>
                  <a:gdLst/>
                  <a:ahLst/>
                  <a:cxnLst/>
                  <a:rect l="l" t="t" r="r" b="b"/>
                  <a:pathLst>
                    <a:path w="7946" h="6913" extrusionOk="0">
                      <a:moveTo>
                        <a:pt x="5572" y="0"/>
                      </a:moveTo>
                      <a:lnTo>
                        <a:pt x="5434" y="206"/>
                      </a:lnTo>
                      <a:cubicBezTo>
                        <a:pt x="4953" y="825"/>
                        <a:pt x="4471" y="1445"/>
                        <a:pt x="4059" y="2064"/>
                      </a:cubicBezTo>
                      <a:cubicBezTo>
                        <a:pt x="3818" y="2408"/>
                        <a:pt x="3612" y="2717"/>
                        <a:pt x="3405" y="3027"/>
                      </a:cubicBezTo>
                      <a:cubicBezTo>
                        <a:pt x="3260" y="3268"/>
                        <a:pt x="3116" y="3493"/>
                        <a:pt x="2971" y="3724"/>
                      </a:cubicBezTo>
                      <a:lnTo>
                        <a:pt x="2971" y="3724"/>
                      </a:lnTo>
                      <a:cubicBezTo>
                        <a:pt x="2727" y="3688"/>
                        <a:pt x="2489" y="3657"/>
                        <a:pt x="2236" y="3611"/>
                      </a:cubicBezTo>
                      <a:lnTo>
                        <a:pt x="1686" y="3542"/>
                      </a:lnTo>
                      <a:lnTo>
                        <a:pt x="1135" y="3508"/>
                      </a:lnTo>
                      <a:lnTo>
                        <a:pt x="723" y="3439"/>
                      </a:lnTo>
                      <a:lnTo>
                        <a:pt x="620" y="3783"/>
                      </a:lnTo>
                      <a:cubicBezTo>
                        <a:pt x="551" y="4024"/>
                        <a:pt x="482" y="4299"/>
                        <a:pt x="448" y="4540"/>
                      </a:cubicBezTo>
                      <a:cubicBezTo>
                        <a:pt x="379" y="4815"/>
                        <a:pt x="310" y="5056"/>
                        <a:pt x="276" y="5331"/>
                      </a:cubicBezTo>
                      <a:cubicBezTo>
                        <a:pt x="207" y="5572"/>
                        <a:pt x="138" y="5847"/>
                        <a:pt x="104" y="6122"/>
                      </a:cubicBezTo>
                      <a:lnTo>
                        <a:pt x="35" y="6500"/>
                      </a:lnTo>
                      <a:cubicBezTo>
                        <a:pt x="35" y="6638"/>
                        <a:pt x="1" y="6775"/>
                        <a:pt x="1" y="6913"/>
                      </a:cubicBezTo>
                      <a:cubicBezTo>
                        <a:pt x="69" y="6775"/>
                        <a:pt x="138" y="6672"/>
                        <a:pt x="207" y="6569"/>
                      </a:cubicBezTo>
                      <a:lnTo>
                        <a:pt x="413" y="6225"/>
                      </a:lnTo>
                      <a:cubicBezTo>
                        <a:pt x="551" y="5984"/>
                        <a:pt x="654" y="5744"/>
                        <a:pt x="792" y="5537"/>
                      </a:cubicBezTo>
                      <a:cubicBezTo>
                        <a:pt x="895" y="5296"/>
                        <a:pt x="1032" y="5056"/>
                        <a:pt x="1135" y="4815"/>
                      </a:cubicBezTo>
                      <a:cubicBezTo>
                        <a:pt x="1187" y="4695"/>
                        <a:pt x="1247" y="4574"/>
                        <a:pt x="1307" y="4454"/>
                      </a:cubicBezTo>
                      <a:lnTo>
                        <a:pt x="1307" y="4454"/>
                      </a:lnTo>
                      <a:lnTo>
                        <a:pt x="1514" y="4505"/>
                      </a:lnTo>
                      <a:lnTo>
                        <a:pt x="2064" y="4643"/>
                      </a:lnTo>
                      <a:cubicBezTo>
                        <a:pt x="2442" y="4712"/>
                        <a:pt x="2786" y="4781"/>
                        <a:pt x="3165" y="4849"/>
                      </a:cubicBezTo>
                      <a:lnTo>
                        <a:pt x="3508" y="4918"/>
                      </a:lnTo>
                      <a:lnTo>
                        <a:pt x="3715" y="4609"/>
                      </a:lnTo>
                      <a:cubicBezTo>
                        <a:pt x="3887" y="4299"/>
                        <a:pt x="4128" y="3955"/>
                        <a:pt x="4334" y="3646"/>
                      </a:cubicBezTo>
                      <a:cubicBezTo>
                        <a:pt x="4540" y="3302"/>
                        <a:pt x="4747" y="2958"/>
                        <a:pt x="4919" y="2648"/>
                      </a:cubicBezTo>
                      <a:cubicBezTo>
                        <a:pt x="5267" y="2014"/>
                        <a:pt x="5616" y="1409"/>
                        <a:pt x="5938" y="753"/>
                      </a:cubicBezTo>
                      <a:lnTo>
                        <a:pt x="5938" y="753"/>
                      </a:lnTo>
                      <a:cubicBezTo>
                        <a:pt x="6239" y="744"/>
                        <a:pt x="6535" y="722"/>
                        <a:pt x="6810" y="722"/>
                      </a:cubicBezTo>
                      <a:lnTo>
                        <a:pt x="7395" y="688"/>
                      </a:lnTo>
                      <a:cubicBezTo>
                        <a:pt x="7567" y="654"/>
                        <a:pt x="7773" y="619"/>
                        <a:pt x="7945" y="619"/>
                      </a:cubicBezTo>
                      <a:cubicBezTo>
                        <a:pt x="7773" y="550"/>
                        <a:pt x="7601" y="482"/>
                        <a:pt x="7395" y="447"/>
                      </a:cubicBezTo>
                      <a:lnTo>
                        <a:pt x="6879" y="310"/>
                      </a:lnTo>
                      <a:cubicBezTo>
                        <a:pt x="6501" y="206"/>
                        <a:pt x="6122" y="138"/>
                        <a:pt x="5778" y="34"/>
                      </a:cubicBezTo>
                      <a:lnTo>
                        <a:pt x="5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9"/>
                <p:cNvSpPr/>
                <p:nvPr/>
              </p:nvSpPr>
              <p:spPr>
                <a:xfrm>
                  <a:off x="5446238" y="3606992"/>
                  <a:ext cx="114418" cy="64484"/>
                </a:xfrm>
                <a:custGeom>
                  <a:avLst/>
                  <a:gdLst/>
                  <a:ahLst/>
                  <a:cxnLst/>
                  <a:rect l="l" t="t" r="r" b="b"/>
                  <a:pathLst>
                    <a:path w="7188" h="4051" extrusionOk="0">
                      <a:moveTo>
                        <a:pt x="821" y="1"/>
                      </a:moveTo>
                      <a:cubicBezTo>
                        <a:pt x="550" y="1"/>
                        <a:pt x="275" y="9"/>
                        <a:pt x="0" y="26"/>
                      </a:cubicBezTo>
                      <a:cubicBezTo>
                        <a:pt x="516" y="233"/>
                        <a:pt x="1032" y="439"/>
                        <a:pt x="1548" y="577"/>
                      </a:cubicBezTo>
                      <a:cubicBezTo>
                        <a:pt x="1788" y="680"/>
                        <a:pt x="2029" y="749"/>
                        <a:pt x="2304" y="818"/>
                      </a:cubicBezTo>
                      <a:lnTo>
                        <a:pt x="2583" y="906"/>
                      </a:lnTo>
                      <a:lnTo>
                        <a:pt x="2583" y="906"/>
                      </a:lnTo>
                      <a:cubicBezTo>
                        <a:pt x="2582" y="911"/>
                        <a:pt x="2581" y="916"/>
                        <a:pt x="2579" y="921"/>
                      </a:cubicBezTo>
                      <a:cubicBezTo>
                        <a:pt x="2545" y="1093"/>
                        <a:pt x="2511" y="1230"/>
                        <a:pt x="2476" y="1368"/>
                      </a:cubicBezTo>
                      <a:cubicBezTo>
                        <a:pt x="2408" y="1643"/>
                        <a:pt x="2339" y="1952"/>
                        <a:pt x="2270" y="2228"/>
                      </a:cubicBezTo>
                      <a:lnTo>
                        <a:pt x="2098" y="2881"/>
                      </a:lnTo>
                      <a:lnTo>
                        <a:pt x="2820" y="2881"/>
                      </a:lnTo>
                      <a:cubicBezTo>
                        <a:pt x="3061" y="2881"/>
                        <a:pt x="3302" y="2847"/>
                        <a:pt x="3542" y="2847"/>
                      </a:cubicBezTo>
                      <a:lnTo>
                        <a:pt x="4299" y="2812"/>
                      </a:lnTo>
                      <a:cubicBezTo>
                        <a:pt x="4566" y="2793"/>
                        <a:pt x="4833" y="2774"/>
                        <a:pt x="5105" y="2749"/>
                      </a:cubicBezTo>
                      <a:lnTo>
                        <a:pt x="5105" y="2749"/>
                      </a:lnTo>
                      <a:cubicBezTo>
                        <a:pt x="5100" y="2770"/>
                        <a:pt x="5095" y="2791"/>
                        <a:pt x="5090" y="2812"/>
                      </a:cubicBezTo>
                      <a:cubicBezTo>
                        <a:pt x="5021" y="3053"/>
                        <a:pt x="4952" y="3328"/>
                        <a:pt x="4884" y="3569"/>
                      </a:cubicBezTo>
                      <a:lnTo>
                        <a:pt x="4815" y="4016"/>
                      </a:lnTo>
                      <a:lnTo>
                        <a:pt x="5159" y="4016"/>
                      </a:lnTo>
                      <a:cubicBezTo>
                        <a:pt x="5503" y="4016"/>
                        <a:pt x="5847" y="4050"/>
                        <a:pt x="6191" y="4050"/>
                      </a:cubicBezTo>
                      <a:lnTo>
                        <a:pt x="6672" y="4050"/>
                      </a:lnTo>
                      <a:cubicBezTo>
                        <a:pt x="6844" y="4016"/>
                        <a:pt x="7016" y="4016"/>
                        <a:pt x="7188" y="4016"/>
                      </a:cubicBezTo>
                      <a:cubicBezTo>
                        <a:pt x="7050" y="3947"/>
                        <a:pt x="6878" y="3878"/>
                        <a:pt x="6706" y="3810"/>
                      </a:cubicBezTo>
                      <a:lnTo>
                        <a:pt x="6259" y="3638"/>
                      </a:lnTo>
                      <a:cubicBezTo>
                        <a:pt x="6064" y="3579"/>
                        <a:pt x="5879" y="3520"/>
                        <a:pt x="5700" y="3462"/>
                      </a:cubicBezTo>
                      <a:lnTo>
                        <a:pt x="5700" y="3462"/>
                      </a:lnTo>
                      <a:cubicBezTo>
                        <a:pt x="5764" y="3325"/>
                        <a:pt x="5823" y="3189"/>
                        <a:pt x="5881" y="3053"/>
                      </a:cubicBezTo>
                      <a:cubicBezTo>
                        <a:pt x="5984" y="2812"/>
                        <a:pt x="6087" y="2571"/>
                        <a:pt x="6191" y="2331"/>
                      </a:cubicBezTo>
                      <a:lnTo>
                        <a:pt x="6466" y="1712"/>
                      </a:lnTo>
                      <a:lnTo>
                        <a:pt x="5709" y="1712"/>
                      </a:lnTo>
                      <a:cubicBezTo>
                        <a:pt x="5549" y="1700"/>
                        <a:pt x="5384" y="1696"/>
                        <a:pt x="5219" y="1696"/>
                      </a:cubicBezTo>
                      <a:cubicBezTo>
                        <a:pt x="4888" y="1696"/>
                        <a:pt x="4551" y="1712"/>
                        <a:pt x="4230" y="1712"/>
                      </a:cubicBezTo>
                      <a:lnTo>
                        <a:pt x="3508" y="1746"/>
                      </a:lnTo>
                      <a:cubicBezTo>
                        <a:pt x="3483" y="1746"/>
                        <a:pt x="3459" y="1746"/>
                        <a:pt x="3434" y="1747"/>
                      </a:cubicBezTo>
                      <a:lnTo>
                        <a:pt x="3434" y="1747"/>
                      </a:lnTo>
                      <a:cubicBezTo>
                        <a:pt x="3446" y="1689"/>
                        <a:pt x="3459" y="1632"/>
                        <a:pt x="3474" y="1574"/>
                      </a:cubicBezTo>
                      <a:cubicBezTo>
                        <a:pt x="3474" y="1437"/>
                        <a:pt x="3508" y="1299"/>
                        <a:pt x="3508" y="1127"/>
                      </a:cubicBezTo>
                      <a:cubicBezTo>
                        <a:pt x="3542" y="989"/>
                        <a:pt x="3577" y="852"/>
                        <a:pt x="3577" y="714"/>
                      </a:cubicBezTo>
                      <a:lnTo>
                        <a:pt x="3646" y="233"/>
                      </a:lnTo>
                      <a:lnTo>
                        <a:pt x="3199" y="164"/>
                      </a:lnTo>
                      <a:lnTo>
                        <a:pt x="2408" y="95"/>
                      </a:lnTo>
                      <a:cubicBezTo>
                        <a:pt x="2167" y="61"/>
                        <a:pt x="1892" y="26"/>
                        <a:pt x="1617" y="26"/>
                      </a:cubicBezTo>
                      <a:cubicBezTo>
                        <a:pt x="1359" y="9"/>
                        <a:pt x="1092"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9"/>
                <p:cNvSpPr/>
                <p:nvPr/>
              </p:nvSpPr>
              <p:spPr>
                <a:xfrm>
                  <a:off x="5456075" y="3802779"/>
                  <a:ext cx="352100" cy="72425"/>
                </a:xfrm>
                <a:custGeom>
                  <a:avLst/>
                  <a:gdLst/>
                  <a:ahLst/>
                  <a:cxnLst/>
                  <a:rect l="l" t="t" r="r" b="b"/>
                  <a:pathLst>
                    <a:path w="14084" h="2897" extrusionOk="0">
                      <a:moveTo>
                        <a:pt x="22" y="718"/>
                      </a:moveTo>
                      <a:cubicBezTo>
                        <a:pt x="-41" y="885"/>
                        <a:pt x="38" y="1274"/>
                        <a:pt x="189" y="1456"/>
                      </a:cubicBezTo>
                      <a:cubicBezTo>
                        <a:pt x="340" y="1639"/>
                        <a:pt x="546" y="1670"/>
                        <a:pt x="927" y="1813"/>
                      </a:cubicBezTo>
                      <a:cubicBezTo>
                        <a:pt x="1308" y="1956"/>
                        <a:pt x="1824" y="2150"/>
                        <a:pt x="2475" y="2313"/>
                      </a:cubicBezTo>
                      <a:cubicBezTo>
                        <a:pt x="3126" y="2476"/>
                        <a:pt x="4047" y="2694"/>
                        <a:pt x="4833" y="2789"/>
                      </a:cubicBezTo>
                      <a:cubicBezTo>
                        <a:pt x="5619" y="2884"/>
                        <a:pt x="6404" y="2917"/>
                        <a:pt x="7190" y="2885"/>
                      </a:cubicBezTo>
                      <a:cubicBezTo>
                        <a:pt x="7976" y="2853"/>
                        <a:pt x="8733" y="2770"/>
                        <a:pt x="9547" y="2599"/>
                      </a:cubicBezTo>
                      <a:cubicBezTo>
                        <a:pt x="10361" y="2428"/>
                        <a:pt x="11342" y="2123"/>
                        <a:pt x="12072" y="1861"/>
                      </a:cubicBezTo>
                      <a:cubicBezTo>
                        <a:pt x="12802" y="1599"/>
                        <a:pt x="13628" y="1206"/>
                        <a:pt x="13929" y="1027"/>
                      </a:cubicBezTo>
                      <a:cubicBezTo>
                        <a:pt x="14231" y="848"/>
                        <a:pt x="14024" y="960"/>
                        <a:pt x="13881" y="789"/>
                      </a:cubicBezTo>
                      <a:cubicBezTo>
                        <a:pt x="13738" y="618"/>
                        <a:pt x="13433" y="47"/>
                        <a:pt x="13072" y="3"/>
                      </a:cubicBezTo>
                      <a:cubicBezTo>
                        <a:pt x="12711" y="-41"/>
                        <a:pt x="12302" y="432"/>
                        <a:pt x="11714" y="527"/>
                      </a:cubicBezTo>
                      <a:cubicBezTo>
                        <a:pt x="11127" y="622"/>
                        <a:pt x="10797" y="607"/>
                        <a:pt x="9547" y="575"/>
                      </a:cubicBezTo>
                      <a:cubicBezTo>
                        <a:pt x="8297" y="543"/>
                        <a:pt x="5709" y="357"/>
                        <a:pt x="4213" y="337"/>
                      </a:cubicBezTo>
                      <a:cubicBezTo>
                        <a:pt x="2717" y="317"/>
                        <a:pt x="1269" y="393"/>
                        <a:pt x="570" y="456"/>
                      </a:cubicBezTo>
                      <a:cubicBezTo>
                        <a:pt x="-128" y="520"/>
                        <a:pt x="86" y="551"/>
                        <a:pt x="22" y="718"/>
                      </a:cubicBezTo>
                      <a:close/>
                    </a:path>
                  </a:pathLst>
                </a:custGeom>
                <a:solidFill>
                  <a:schemeClr val="dk2"/>
                </a:solidFill>
                <a:ln>
                  <a:noFill/>
                </a:ln>
              </p:spPr>
            </p:sp>
            <p:sp>
              <p:nvSpPr>
                <p:cNvPr id="2195" name="Google Shape;2195;p79"/>
                <p:cNvSpPr/>
                <p:nvPr/>
              </p:nvSpPr>
              <p:spPr>
                <a:xfrm>
                  <a:off x="5519574" y="3718116"/>
                  <a:ext cx="153290" cy="136212"/>
                </a:xfrm>
                <a:custGeom>
                  <a:avLst/>
                  <a:gdLst/>
                  <a:ahLst/>
                  <a:cxnLst/>
                  <a:rect l="l" t="t" r="r" b="b"/>
                  <a:pathLst>
                    <a:path w="9630" h="6333" extrusionOk="0">
                      <a:moveTo>
                        <a:pt x="5242" y="0"/>
                      </a:moveTo>
                      <a:cubicBezTo>
                        <a:pt x="5182" y="0"/>
                        <a:pt x="5119" y="13"/>
                        <a:pt x="5056" y="40"/>
                      </a:cubicBezTo>
                      <a:lnTo>
                        <a:pt x="1582" y="1381"/>
                      </a:lnTo>
                      <a:lnTo>
                        <a:pt x="0" y="1691"/>
                      </a:lnTo>
                      <a:lnTo>
                        <a:pt x="619" y="4958"/>
                      </a:lnTo>
                      <a:cubicBezTo>
                        <a:pt x="619" y="4958"/>
                        <a:pt x="2167" y="6093"/>
                        <a:pt x="3405" y="6231"/>
                      </a:cubicBezTo>
                      <a:cubicBezTo>
                        <a:pt x="3934" y="6298"/>
                        <a:pt x="4467" y="6332"/>
                        <a:pt x="5000" y="6332"/>
                      </a:cubicBezTo>
                      <a:cubicBezTo>
                        <a:pt x="6095" y="6332"/>
                        <a:pt x="7190" y="6187"/>
                        <a:pt x="8254" y="5887"/>
                      </a:cubicBezTo>
                      <a:cubicBezTo>
                        <a:pt x="8564" y="5818"/>
                        <a:pt x="8770" y="5577"/>
                        <a:pt x="8701" y="5371"/>
                      </a:cubicBezTo>
                      <a:cubicBezTo>
                        <a:pt x="8624" y="5216"/>
                        <a:pt x="8450" y="5139"/>
                        <a:pt x="8251" y="5139"/>
                      </a:cubicBezTo>
                      <a:cubicBezTo>
                        <a:pt x="8185" y="5139"/>
                        <a:pt x="8117" y="5147"/>
                        <a:pt x="8048" y="5164"/>
                      </a:cubicBezTo>
                      <a:cubicBezTo>
                        <a:pt x="7566" y="5302"/>
                        <a:pt x="7085" y="5405"/>
                        <a:pt x="6603" y="5474"/>
                      </a:cubicBezTo>
                      <a:lnTo>
                        <a:pt x="6569" y="5199"/>
                      </a:lnTo>
                      <a:cubicBezTo>
                        <a:pt x="7429" y="5096"/>
                        <a:pt x="8289" y="4855"/>
                        <a:pt x="9114" y="4545"/>
                      </a:cubicBezTo>
                      <a:cubicBezTo>
                        <a:pt x="9458" y="4408"/>
                        <a:pt x="9630" y="4098"/>
                        <a:pt x="9527" y="3892"/>
                      </a:cubicBezTo>
                      <a:cubicBezTo>
                        <a:pt x="9414" y="3734"/>
                        <a:pt x="9241" y="3650"/>
                        <a:pt x="9068" y="3650"/>
                      </a:cubicBezTo>
                      <a:cubicBezTo>
                        <a:pt x="8978" y="3650"/>
                        <a:pt x="8887" y="3673"/>
                        <a:pt x="8804" y="3720"/>
                      </a:cubicBezTo>
                      <a:cubicBezTo>
                        <a:pt x="8013" y="3995"/>
                        <a:pt x="7222" y="4201"/>
                        <a:pt x="6431" y="4305"/>
                      </a:cubicBezTo>
                      <a:lnTo>
                        <a:pt x="6397" y="4064"/>
                      </a:lnTo>
                      <a:cubicBezTo>
                        <a:pt x="7188" y="3961"/>
                        <a:pt x="7945" y="3754"/>
                        <a:pt x="8701" y="3445"/>
                      </a:cubicBezTo>
                      <a:cubicBezTo>
                        <a:pt x="8976" y="3376"/>
                        <a:pt x="9114" y="3101"/>
                        <a:pt x="9045" y="2826"/>
                      </a:cubicBezTo>
                      <a:cubicBezTo>
                        <a:pt x="8944" y="2675"/>
                        <a:pt x="8752" y="2579"/>
                        <a:pt x="8561" y="2579"/>
                      </a:cubicBezTo>
                      <a:cubicBezTo>
                        <a:pt x="8491" y="2579"/>
                        <a:pt x="8422" y="2592"/>
                        <a:pt x="8357" y="2619"/>
                      </a:cubicBezTo>
                      <a:cubicBezTo>
                        <a:pt x="7704" y="2895"/>
                        <a:pt x="6982" y="3066"/>
                        <a:pt x="6259" y="3170"/>
                      </a:cubicBezTo>
                      <a:lnTo>
                        <a:pt x="6225" y="2895"/>
                      </a:lnTo>
                      <a:cubicBezTo>
                        <a:pt x="6947" y="2826"/>
                        <a:pt x="7601" y="2619"/>
                        <a:pt x="8289" y="2379"/>
                      </a:cubicBezTo>
                      <a:cubicBezTo>
                        <a:pt x="8529" y="2310"/>
                        <a:pt x="8667" y="2035"/>
                        <a:pt x="8564" y="1760"/>
                      </a:cubicBezTo>
                      <a:cubicBezTo>
                        <a:pt x="8488" y="1609"/>
                        <a:pt x="8320" y="1513"/>
                        <a:pt x="8142" y="1513"/>
                      </a:cubicBezTo>
                      <a:cubicBezTo>
                        <a:pt x="8076" y="1513"/>
                        <a:pt x="8009" y="1526"/>
                        <a:pt x="7945" y="1553"/>
                      </a:cubicBezTo>
                      <a:cubicBezTo>
                        <a:pt x="6993" y="1918"/>
                        <a:pt x="5983" y="2103"/>
                        <a:pt x="4968" y="2103"/>
                      </a:cubicBezTo>
                      <a:cubicBezTo>
                        <a:pt x="4259" y="2103"/>
                        <a:pt x="3548" y="2012"/>
                        <a:pt x="2855" y="1828"/>
                      </a:cubicBezTo>
                      <a:lnTo>
                        <a:pt x="5365" y="865"/>
                      </a:lnTo>
                      <a:cubicBezTo>
                        <a:pt x="5606" y="797"/>
                        <a:pt x="5744" y="521"/>
                        <a:pt x="5640" y="281"/>
                      </a:cubicBezTo>
                      <a:cubicBezTo>
                        <a:pt x="5564" y="103"/>
                        <a:pt x="5413" y="0"/>
                        <a:pt x="5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9"/>
                <p:cNvSpPr/>
                <p:nvPr/>
              </p:nvSpPr>
              <p:spPr>
                <a:xfrm>
                  <a:off x="5618688" y="3686345"/>
                  <a:ext cx="153290" cy="116432"/>
                </a:xfrm>
                <a:custGeom>
                  <a:avLst/>
                  <a:gdLst/>
                  <a:ahLst/>
                  <a:cxnLst/>
                  <a:rect l="l" t="t" r="r" b="b"/>
                  <a:pathLst>
                    <a:path w="9631" h="6334" extrusionOk="0">
                      <a:moveTo>
                        <a:pt x="4383" y="0"/>
                      </a:moveTo>
                      <a:cubicBezTo>
                        <a:pt x="4204" y="0"/>
                        <a:pt x="4041" y="103"/>
                        <a:pt x="3990" y="281"/>
                      </a:cubicBezTo>
                      <a:cubicBezTo>
                        <a:pt x="3887" y="522"/>
                        <a:pt x="3990" y="797"/>
                        <a:pt x="4231" y="865"/>
                      </a:cubicBezTo>
                      <a:lnTo>
                        <a:pt x="6776" y="1828"/>
                      </a:lnTo>
                      <a:cubicBezTo>
                        <a:pt x="6068" y="2012"/>
                        <a:pt x="5354" y="2103"/>
                        <a:pt x="4645" y="2103"/>
                      </a:cubicBezTo>
                      <a:cubicBezTo>
                        <a:pt x="3630" y="2103"/>
                        <a:pt x="2623" y="1918"/>
                        <a:pt x="1651" y="1553"/>
                      </a:cubicBezTo>
                      <a:cubicBezTo>
                        <a:pt x="1596" y="1526"/>
                        <a:pt x="1536" y="1513"/>
                        <a:pt x="1475" y="1513"/>
                      </a:cubicBezTo>
                      <a:cubicBezTo>
                        <a:pt x="1310" y="1513"/>
                        <a:pt x="1142" y="1609"/>
                        <a:pt x="1067" y="1760"/>
                      </a:cubicBezTo>
                      <a:cubicBezTo>
                        <a:pt x="963" y="2035"/>
                        <a:pt x="1101" y="2310"/>
                        <a:pt x="1342" y="2379"/>
                      </a:cubicBezTo>
                      <a:cubicBezTo>
                        <a:pt x="1995" y="2654"/>
                        <a:pt x="2683" y="2826"/>
                        <a:pt x="3371" y="2895"/>
                      </a:cubicBezTo>
                      <a:lnTo>
                        <a:pt x="3336" y="3170"/>
                      </a:lnTo>
                      <a:cubicBezTo>
                        <a:pt x="2614" y="3067"/>
                        <a:pt x="1926" y="2895"/>
                        <a:pt x="1239" y="2619"/>
                      </a:cubicBezTo>
                      <a:cubicBezTo>
                        <a:pt x="1174" y="2592"/>
                        <a:pt x="1107" y="2579"/>
                        <a:pt x="1041" y="2579"/>
                      </a:cubicBezTo>
                      <a:cubicBezTo>
                        <a:pt x="860" y="2579"/>
                        <a:pt x="686" y="2675"/>
                        <a:pt x="585" y="2826"/>
                      </a:cubicBezTo>
                      <a:cubicBezTo>
                        <a:pt x="482" y="3101"/>
                        <a:pt x="654" y="3410"/>
                        <a:pt x="929" y="3479"/>
                      </a:cubicBezTo>
                      <a:cubicBezTo>
                        <a:pt x="1686" y="3754"/>
                        <a:pt x="2442" y="3961"/>
                        <a:pt x="3233" y="4064"/>
                      </a:cubicBezTo>
                      <a:lnTo>
                        <a:pt x="3199" y="4339"/>
                      </a:lnTo>
                      <a:cubicBezTo>
                        <a:pt x="2374" y="4201"/>
                        <a:pt x="1583" y="3995"/>
                        <a:pt x="826" y="3720"/>
                      </a:cubicBezTo>
                      <a:cubicBezTo>
                        <a:pt x="743" y="3673"/>
                        <a:pt x="653" y="3650"/>
                        <a:pt x="562" y="3650"/>
                      </a:cubicBezTo>
                      <a:cubicBezTo>
                        <a:pt x="389" y="3650"/>
                        <a:pt x="217" y="3734"/>
                        <a:pt x="104" y="3892"/>
                      </a:cubicBezTo>
                      <a:cubicBezTo>
                        <a:pt x="0" y="4133"/>
                        <a:pt x="172" y="4442"/>
                        <a:pt x="516" y="4545"/>
                      </a:cubicBezTo>
                      <a:cubicBezTo>
                        <a:pt x="1342" y="4855"/>
                        <a:pt x="2202" y="5096"/>
                        <a:pt x="3061" y="5199"/>
                      </a:cubicBezTo>
                      <a:lnTo>
                        <a:pt x="3027" y="5474"/>
                      </a:lnTo>
                      <a:cubicBezTo>
                        <a:pt x="2545" y="5405"/>
                        <a:pt x="2064" y="5302"/>
                        <a:pt x="1583" y="5164"/>
                      </a:cubicBezTo>
                      <a:cubicBezTo>
                        <a:pt x="1505" y="5147"/>
                        <a:pt x="1432" y="5139"/>
                        <a:pt x="1364" y="5139"/>
                      </a:cubicBezTo>
                      <a:cubicBezTo>
                        <a:pt x="1161" y="5139"/>
                        <a:pt x="1006" y="5216"/>
                        <a:pt x="929" y="5371"/>
                      </a:cubicBezTo>
                      <a:cubicBezTo>
                        <a:pt x="860" y="5577"/>
                        <a:pt x="1032" y="5818"/>
                        <a:pt x="1376" y="5921"/>
                      </a:cubicBezTo>
                      <a:cubicBezTo>
                        <a:pt x="2431" y="6196"/>
                        <a:pt x="3501" y="6334"/>
                        <a:pt x="4586" y="6334"/>
                      </a:cubicBezTo>
                      <a:cubicBezTo>
                        <a:pt x="5129" y="6334"/>
                        <a:pt x="5675" y="6299"/>
                        <a:pt x="6225" y="6231"/>
                      </a:cubicBezTo>
                      <a:cubicBezTo>
                        <a:pt x="7429" y="6093"/>
                        <a:pt x="8977" y="4958"/>
                        <a:pt x="8977" y="4958"/>
                      </a:cubicBezTo>
                      <a:lnTo>
                        <a:pt x="9630" y="1691"/>
                      </a:lnTo>
                      <a:lnTo>
                        <a:pt x="8048" y="1381"/>
                      </a:lnTo>
                      <a:lnTo>
                        <a:pt x="4575" y="40"/>
                      </a:lnTo>
                      <a:cubicBezTo>
                        <a:pt x="4512" y="13"/>
                        <a:pt x="4446" y="0"/>
                        <a:pt x="4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9"/>
                <p:cNvSpPr/>
                <p:nvPr/>
              </p:nvSpPr>
              <p:spPr>
                <a:xfrm>
                  <a:off x="5714441" y="3489709"/>
                  <a:ext cx="180669" cy="261150"/>
                </a:xfrm>
                <a:custGeom>
                  <a:avLst/>
                  <a:gdLst/>
                  <a:ahLst/>
                  <a:cxnLst/>
                  <a:rect l="l" t="t" r="r" b="b"/>
                  <a:pathLst>
                    <a:path w="11350" h="16406" fill="none" extrusionOk="0">
                      <a:moveTo>
                        <a:pt x="3990" y="0"/>
                      </a:moveTo>
                      <a:cubicBezTo>
                        <a:pt x="3990" y="0"/>
                        <a:pt x="11350" y="3096"/>
                        <a:pt x="11350" y="9630"/>
                      </a:cubicBezTo>
                      <a:cubicBezTo>
                        <a:pt x="11350" y="16164"/>
                        <a:pt x="1" y="16405"/>
                        <a:pt x="1" y="16405"/>
                      </a:cubicBezTo>
                    </a:path>
                  </a:pathLst>
                </a:custGeom>
                <a:solidFill>
                  <a:schemeClr val="accent3"/>
                </a:solidFill>
                <a:ln w="76200" cap="flat" cmpd="sng">
                  <a:solidFill>
                    <a:schemeClr val="accent3"/>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9"/>
                <p:cNvSpPr/>
                <p:nvPr/>
              </p:nvSpPr>
              <p:spPr>
                <a:xfrm>
                  <a:off x="5350607" y="3482036"/>
                  <a:ext cx="180669" cy="307137"/>
                </a:xfrm>
                <a:custGeom>
                  <a:avLst/>
                  <a:gdLst/>
                  <a:ahLst/>
                  <a:cxnLst/>
                  <a:rect l="l" t="t" r="r" b="b"/>
                  <a:pathLst>
                    <a:path w="11350" h="19295" fill="none" extrusionOk="0">
                      <a:moveTo>
                        <a:pt x="3268" y="1"/>
                      </a:moveTo>
                      <a:cubicBezTo>
                        <a:pt x="3268" y="1"/>
                        <a:pt x="0" y="6019"/>
                        <a:pt x="0" y="12554"/>
                      </a:cubicBezTo>
                      <a:cubicBezTo>
                        <a:pt x="0" y="19088"/>
                        <a:pt x="11350" y="19295"/>
                        <a:pt x="11350" y="19295"/>
                      </a:cubicBezTo>
                    </a:path>
                  </a:pathLst>
                </a:custGeom>
                <a:solidFill>
                  <a:schemeClr val="accent3"/>
                </a:solidFill>
                <a:ln w="76200" cap="flat" cmpd="sng">
                  <a:solidFill>
                    <a:schemeClr val="accent3"/>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9"/>
                <p:cNvSpPr/>
                <p:nvPr/>
              </p:nvSpPr>
              <p:spPr>
                <a:xfrm>
                  <a:off x="5634547" y="3693904"/>
                  <a:ext cx="168093" cy="65168"/>
                </a:xfrm>
                <a:custGeom>
                  <a:avLst/>
                  <a:gdLst/>
                  <a:ahLst/>
                  <a:cxnLst/>
                  <a:rect l="l" t="t" r="r" b="b"/>
                  <a:pathLst>
                    <a:path w="10560" h="4094" extrusionOk="0">
                      <a:moveTo>
                        <a:pt x="2374" y="0"/>
                      </a:moveTo>
                      <a:lnTo>
                        <a:pt x="2030" y="241"/>
                      </a:lnTo>
                      <a:cubicBezTo>
                        <a:pt x="1686" y="448"/>
                        <a:pt x="1342" y="654"/>
                        <a:pt x="998" y="895"/>
                      </a:cubicBezTo>
                      <a:cubicBezTo>
                        <a:pt x="654" y="1135"/>
                        <a:pt x="310" y="1376"/>
                        <a:pt x="1" y="1617"/>
                      </a:cubicBezTo>
                      <a:cubicBezTo>
                        <a:pt x="379" y="1514"/>
                        <a:pt x="757" y="1342"/>
                        <a:pt x="1170" y="1239"/>
                      </a:cubicBezTo>
                      <a:cubicBezTo>
                        <a:pt x="1388" y="1159"/>
                        <a:pt x="1606" y="1080"/>
                        <a:pt x="1824" y="994"/>
                      </a:cubicBezTo>
                      <a:lnTo>
                        <a:pt x="1824" y="994"/>
                      </a:lnTo>
                      <a:lnTo>
                        <a:pt x="1824" y="998"/>
                      </a:lnTo>
                      <a:cubicBezTo>
                        <a:pt x="1858" y="1135"/>
                        <a:pt x="1858" y="1273"/>
                        <a:pt x="1858" y="1445"/>
                      </a:cubicBezTo>
                      <a:cubicBezTo>
                        <a:pt x="1892" y="1754"/>
                        <a:pt x="1892" y="2064"/>
                        <a:pt x="1927" y="2339"/>
                      </a:cubicBezTo>
                      <a:lnTo>
                        <a:pt x="1961" y="2786"/>
                      </a:lnTo>
                      <a:lnTo>
                        <a:pt x="2477" y="2717"/>
                      </a:lnTo>
                      <a:lnTo>
                        <a:pt x="3234" y="2580"/>
                      </a:lnTo>
                      <a:cubicBezTo>
                        <a:pt x="3509" y="2545"/>
                        <a:pt x="3784" y="2477"/>
                        <a:pt x="4025" y="2442"/>
                      </a:cubicBezTo>
                      <a:lnTo>
                        <a:pt x="4816" y="2270"/>
                      </a:lnTo>
                      <a:lnTo>
                        <a:pt x="5027" y="2222"/>
                      </a:lnTo>
                      <a:lnTo>
                        <a:pt x="5027" y="2222"/>
                      </a:lnTo>
                      <a:cubicBezTo>
                        <a:pt x="5046" y="2327"/>
                        <a:pt x="5066" y="2434"/>
                        <a:pt x="5091" y="2545"/>
                      </a:cubicBezTo>
                      <a:cubicBezTo>
                        <a:pt x="5160" y="2821"/>
                        <a:pt x="5228" y="3130"/>
                        <a:pt x="5297" y="3405"/>
                      </a:cubicBezTo>
                      <a:lnTo>
                        <a:pt x="5469" y="4093"/>
                      </a:lnTo>
                      <a:lnTo>
                        <a:pt x="6054" y="3784"/>
                      </a:lnTo>
                      <a:cubicBezTo>
                        <a:pt x="6295" y="3646"/>
                        <a:pt x="6501" y="3543"/>
                        <a:pt x="6707" y="3405"/>
                      </a:cubicBezTo>
                      <a:lnTo>
                        <a:pt x="7361" y="3061"/>
                      </a:lnTo>
                      <a:cubicBezTo>
                        <a:pt x="7635" y="2914"/>
                        <a:pt x="7896" y="2766"/>
                        <a:pt x="8161" y="2618"/>
                      </a:cubicBezTo>
                      <a:lnTo>
                        <a:pt x="8161" y="2618"/>
                      </a:lnTo>
                      <a:cubicBezTo>
                        <a:pt x="8213" y="2926"/>
                        <a:pt x="8262" y="3235"/>
                        <a:pt x="8324" y="3543"/>
                      </a:cubicBezTo>
                      <a:lnTo>
                        <a:pt x="8392" y="3887"/>
                      </a:lnTo>
                      <a:lnTo>
                        <a:pt x="8668" y="3818"/>
                      </a:lnTo>
                      <a:cubicBezTo>
                        <a:pt x="8977" y="3680"/>
                        <a:pt x="9287" y="3577"/>
                        <a:pt x="9596" y="3440"/>
                      </a:cubicBezTo>
                      <a:lnTo>
                        <a:pt x="10078" y="3268"/>
                      </a:lnTo>
                      <a:cubicBezTo>
                        <a:pt x="10250" y="3199"/>
                        <a:pt x="10387" y="3130"/>
                        <a:pt x="10559" y="3061"/>
                      </a:cubicBezTo>
                      <a:cubicBezTo>
                        <a:pt x="10387" y="3061"/>
                        <a:pt x="10215" y="3096"/>
                        <a:pt x="10043" y="3096"/>
                      </a:cubicBezTo>
                      <a:lnTo>
                        <a:pt x="9527" y="3164"/>
                      </a:lnTo>
                      <a:cubicBezTo>
                        <a:pt x="9301" y="3187"/>
                        <a:pt x="9090" y="3210"/>
                        <a:pt x="8874" y="3232"/>
                      </a:cubicBezTo>
                      <a:lnTo>
                        <a:pt x="8874" y="3232"/>
                      </a:lnTo>
                      <a:lnTo>
                        <a:pt x="8874" y="1926"/>
                      </a:lnTo>
                      <a:lnTo>
                        <a:pt x="8874" y="1376"/>
                      </a:lnTo>
                      <a:lnTo>
                        <a:pt x="8289" y="1617"/>
                      </a:lnTo>
                      <a:cubicBezTo>
                        <a:pt x="7842" y="1789"/>
                        <a:pt x="7395" y="1995"/>
                        <a:pt x="6948" y="2202"/>
                      </a:cubicBezTo>
                      <a:lnTo>
                        <a:pt x="6260" y="2511"/>
                      </a:lnTo>
                      <a:lnTo>
                        <a:pt x="6233" y="2524"/>
                      </a:lnTo>
                      <a:lnTo>
                        <a:pt x="6233" y="2524"/>
                      </a:lnTo>
                      <a:cubicBezTo>
                        <a:pt x="6220" y="2462"/>
                        <a:pt x="6207" y="2401"/>
                        <a:pt x="6191" y="2339"/>
                      </a:cubicBezTo>
                      <a:cubicBezTo>
                        <a:pt x="6123" y="2030"/>
                        <a:pt x="6088" y="1754"/>
                        <a:pt x="6019" y="1479"/>
                      </a:cubicBezTo>
                      <a:lnTo>
                        <a:pt x="5882" y="929"/>
                      </a:lnTo>
                      <a:lnTo>
                        <a:pt x="5366" y="1032"/>
                      </a:lnTo>
                      <a:lnTo>
                        <a:pt x="4575" y="1239"/>
                      </a:lnTo>
                      <a:lnTo>
                        <a:pt x="3818" y="1410"/>
                      </a:lnTo>
                      <a:cubicBezTo>
                        <a:pt x="3578" y="1479"/>
                        <a:pt x="3302" y="1548"/>
                        <a:pt x="3062" y="1617"/>
                      </a:cubicBezTo>
                      <a:lnTo>
                        <a:pt x="2739" y="1719"/>
                      </a:lnTo>
                      <a:lnTo>
                        <a:pt x="2739" y="1719"/>
                      </a:lnTo>
                      <a:cubicBezTo>
                        <a:pt x="2709" y="1589"/>
                        <a:pt x="2679" y="1462"/>
                        <a:pt x="2649" y="1342"/>
                      </a:cubicBezTo>
                      <a:cubicBezTo>
                        <a:pt x="2649" y="1204"/>
                        <a:pt x="2615" y="1067"/>
                        <a:pt x="2580" y="895"/>
                      </a:cubicBezTo>
                      <a:lnTo>
                        <a:pt x="2477" y="482"/>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9"/>
                <p:cNvSpPr/>
                <p:nvPr/>
              </p:nvSpPr>
              <p:spPr>
                <a:xfrm>
                  <a:off x="5488389" y="3680215"/>
                  <a:ext cx="89252" cy="95826"/>
                </a:xfrm>
                <a:custGeom>
                  <a:avLst/>
                  <a:gdLst/>
                  <a:ahLst/>
                  <a:cxnLst/>
                  <a:rect l="l" t="t" r="r" b="b"/>
                  <a:pathLst>
                    <a:path w="5607" h="6020" extrusionOk="0">
                      <a:moveTo>
                        <a:pt x="5606" y="1"/>
                      </a:moveTo>
                      <a:lnTo>
                        <a:pt x="5606" y="1"/>
                      </a:lnTo>
                      <a:cubicBezTo>
                        <a:pt x="5503" y="138"/>
                        <a:pt x="5400" y="276"/>
                        <a:pt x="5297" y="413"/>
                      </a:cubicBezTo>
                      <a:cubicBezTo>
                        <a:pt x="5193" y="585"/>
                        <a:pt x="5090" y="723"/>
                        <a:pt x="5021" y="860"/>
                      </a:cubicBezTo>
                      <a:cubicBezTo>
                        <a:pt x="4906" y="1015"/>
                        <a:pt x="4801" y="1180"/>
                        <a:pt x="4701" y="1344"/>
                      </a:cubicBezTo>
                      <a:lnTo>
                        <a:pt x="4701" y="1344"/>
                      </a:lnTo>
                      <a:cubicBezTo>
                        <a:pt x="4590" y="1252"/>
                        <a:pt x="4479" y="1159"/>
                        <a:pt x="4368" y="1067"/>
                      </a:cubicBezTo>
                      <a:cubicBezTo>
                        <a:pt x="4162" y="895"/>
                        <a:pt x="3921" y="757"/>
                        <a:pt x="3715" y="585"/>
                      </a:cubicBezTo>
                      <a:lnTo>
                        <a:pt x="3164" y="173"/>
                      </a:lnTo>
                      <a:lnTo>
                        <a:pt x="2992" y="895"/>
                      </a:lnTo>
                      <a:cubicBezTo>
                        <a:pt x="2855" y="1376"/>
                        <a:pt x="2752" y="1858"/>
                        <a:pt x="2648" y="2339"/>
                      </a:cubicBezTo>
                      <a:lnTo>
                        <a:pt x="2511" y="3062"/>
                      </a:lnTo>
                      <a:cubicBezTo>
                        <a:pt x="2505" y="3082"/>
                        <a:pt x="2499" y="3103"/>
                        <a:pt x="2494" y="3124"/>
                      </a:cubicBezTo>
                      <a:lnTo>
                        <a:pt x="2494" y="3124"/>
                      </a:lnTo>
                      <a:cubicBezTo>
                        <a:pt x="2443" y="3102"/>
                        <a:pt x="2392" y="3081"/>
                        <a:pt x="2339" y="3062"/>
                      </a:cubicBezTo>
                      <a:lnTo>
                        <a:pt x="1926" y="2890"/>
                      </a:lnTo>
                      <a:lnTo>
                        <a:pt x="1548" y="2718"/>
                      </a:lnTo>
                      <a:lnTo>
                        <a:pt x="1066" y="2546"/>
                      </a:lnTo>
                      <a:lnTo>
                        <a:pt x="929" y="2958"/>
                      </a:lnTo>
                      <a:cubicBezTo>
                        <a:pt x="826" y="3199"/>
                        <a:pt x="757" y="3440"/>
                        <a:pt x="654" y="3715"/>
                      </a:cubicBezTo>
                      <a:cubicBezTo>
                        <a:pt x="585" y="3956"/>
                        <a:pt x="482" y="4196"/>
                        <a:pt x="413" y="4472"/>
                      </a:cubicBezTo>
                      <a:cubicBezTo>
                        <a:pt x="241" y="4953"/>
                        <a:pt x="103" y="5469"/>
                        <a:pt x="0" y="6019"/>
                      </a:cubicBezTo>
                      <a:cubicBezTo>
                        <a:pt x="344" y="5572"/>
                        <a:pt x="654" y="5125"/>
                        <a:pt x="929" y="4678"/>
                      </a:cubicBezTo>
                      <a:cubicBezTo>
                        <a:pt x="1101" y="4437"/>
                        <a:pt x="1238" y="4231"/>
                        <a:pt x="1376" y="3990"/>
                      </a:cubicBezTo>
                      <a:cubicBezTo>
                        <a:pt x="1426" y="3902"/>
                        <a:pt x="1476" y="3819"/>
                        <a:pt x="1525" y="3737"/>
                      </a:cubicBezTo>
                      <a:lnTo>
                        <a:pt x="1525" y="3737"/>
                      </a:lnTo>
                      <a:lnTo>
                        <a:pt x="1548" y="3749"/>
                      </a:lnTo>
                      <a:lnTo>
                        <a:pt x="1926" y="3956"/>
                      </a:lnTo>
                      <a:cubicBezTo>
                        <a:pt x="2167" y="4093"/>
                        <a:pt x="2408" y="4231"/>
                        <a:pt x="2683" y="4368"/>
                      </a:cubicBezTo>
                      <a:lnTo>
                        <a:pt x="3267" y="4678"/>
                      </a:lnTo>
                      <a:lnTo>
                        <a:pt x="3439" y="3990"/>
                      </a:lnTo>
                      <a:cubicBezTo>
                        <a:pt x="3474" y="3749"/>
                        <a:pt x="3543" y="3509"/>
                        <a:pt x="3577" y="3268"/>
                      </a:cubicBezTo>
                      <a:lnTo>
                        <a:pt x="3715" y="2511"/>
                      </a:lnTo>
                      <a:cubicBezTo>
                        <a:pt x="3770" y="2252"/>
                        <a:pt x="3816" y="1994"/>
                        <a:pt x="3856" y="1735"/>
                      </a:cubicBezTo>
                      <a:lnTo>
                        <a:pt x="3856" y="1735"/>
                      </a:lnTo>
                      <a:cubicBezTo>
                        <a:pt x="3867" y="1741"/>
                        <a:pt x="3877" y="1748"/>
                        <a:pt x="3887" y="1755"/>
                      </a:cubicBezTo>
                      <a:cubicBezTo>
                        <a:pt x="4127" y="1892"/>
                        <a:pt x="4368" y="1995"/>
                        <a:pt x="4609" y="2133"/>
                      </a:cubicBezTo>
                      <a:lnTo>
                        <a:pt x="4987" y="2305"/>
                      </a:lnTo>
                      <a:lnTo>
                        <a:pt x="5125" y="1961"/>
                      </a:lnTo>
                      <a:cubicBezTo>
                        <a:pt x="5193" y="1651"/>
                        <a:pt x="5297" y="1308"/>
                        <a:pt x="5400" y="998"/>
                      </a:cubicBezTo>
                      <a:cubicBezTo>
                        <a:pt x="5434" y="826"/>
                        <a:pt x="5469" y="654"/>
                        <a:pt x="5503" y="516"/>
                      </a:cubicBezTo>
                      <a:cubicBezTo>
                        <a:pt x="5537" y="345"/>
                        <a:pt x="5572" y="173"/>
                        <a:pt x="5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9"/>
                <p:cNvSpPr/>
                <p:nvPr/>
              </p:nvSpPr>
              <p:spPr>
                <a:xfrm>
                  <a:off x="5684370" y="3391718"/>
                  <a:ext cx="216261" cy="195440"/>
                </a:xfrm>
                <a:custGeom>
                  <a:avLst/>
                  <a:gdLst/>
                  <a:ahLst/>
                  <a:cxnLst/>
                  <a:rect l="l" t="t" r="r" b="b"/>
                  <a:pathLst>
                    <a:path w="13586" h="12278" extrusionOk="0">
                      <a:moveTo>
                        <a:pt x="0" y="0"/>
                      </a:moveTo>
                      <a:lnTo>
                        <a:pt x="2752" y="8495"/>
                      </a:lnTo>
                      <a:cubicBezTo>
                        <a:pt x="5950" y="10077"/>
                        <a:pt x="7016" y="10490"/>
                        <a:pt x="8461" y="12278"/>
                      </a:cubicBezTo>
                      <a:lnTo>
                        <a:pt x="13585" y="7910"/>
                      </a:lnTo>
                      <a:cubicBezTo>
                        <a:pt x="11694" y="5537"/>
                        <a:pt x="7429" y="61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9"/>
                <p:cNvSpPr/>
                <p:nvPr/>
              </p:nvSpPr>
              <p:spPr>
                <a:xfrm>
                  <a:off x="5323606" y="3363798"/>
                  <a:ext cx="217901" cy="196539"/>
                </a:xfrm>
                <a:custGeom>
                  <a:avLst/>
                  <a:gdLst/>
                  <a:ahLst/>
                  <a:cxnLst/>
                  <a:rect l="l" t="t" r="r" b="b"/>
                  <a:pathLst>
                    <a:path w="13689" h="12347" extrusionOk="0">
                      <a:moveTo>
                        <a:pt x="13688" y="0"/>
                      </a:moveTo>
                      <a:lnTo>
                        <a:pt x="13688" y="0"/>
                      </a:lnTo>
                      <a:cubicBezTo>
                        <a:pt x="4918" y="344"/>
                        <a:pt x="1686" y="3061"/>
                        <a:pt x="0" y="10318"/>
                      </a:cubicBezTo>
                      <a:lnTo>
                        <a:pt x="6397" y="12347"/>
                      </a:lnTo>
                      <a:cubicBezTo>
                        <a:pt x="7188" y="9080"/>
                        <a:pt x="9217" y="8117"/>
                        <a:pt x="12691" y="7566"/>
                      </a:cubicBezTo>
                      <a:lnTo>
                        <a:pt x="13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9"/>
                <p:cNvSpPr/>
                <p:nvPr/>
              </p:nvSpPr>
              <p:spPr>
                <a:xfrm rot="-312226">
                  <a:off x="5533031" y="3370214"/>
                  <a:ext cx="151669" cy="95271"/>
                </a:xfrm>
                <a:custGeom>
                  <a:avLst/>
                  <a:gdLst/>
                  <a:ahLst/>
                  <a:cxnLst/>
                  <a:rect l="l" t="t" r="r" b="b"/>
                  <a:pathLst>
                    <a:path w="9528" h="5985" fill="none" extrusionOk="0">
                      <a:moveTo>
                        <a:pt x="9527" y="1961"/>
                      </a:moveTo>
                      <a:cubicBezTo>
                        <a:pt x="8977" y="4437"/>
                        <a:pt x="6501" y="5985"/>
                        <a:pt x="4059" y="5469"/>
                      </a:cubicBezTo>
                      <a:lnTo>
                        <a:pt x="4059" y="5469"/>
                      </a:lnTo>
                      <a:cubicBezTo>
                        <a:pt x="1583" y="4919"/>
                        <a:pt x="1" y="2477"/>
                        <a:pt x="551" y="0"/>
                      </a:cubicBezTo>
                    </a:path>
                  </a:pathLst>
                </a:custGeom>
                <a:noFill/>
                <a:ln w="77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4" name="Google Shape;2204;p79"/>
              <p:cNvCxnSpPr>
                <a:stCxn id="2172" idx="1"/>
                <a:endCxn id="2130" idx="0"/>
              </p:cNvCxnSpPr>
              <p:nvPr/>
            </p:nvCxnSpPr>
            <p:spPr>
              <a:xfrm flipH="1">
                <a:off x="5625000" y="1760250"/>
                <a:ext cx="701700" cy="1387800"/>
              </a:xfrm>
              <a:prstGeom prst="bentConnector2">
                <a:avLst/>
              </a:prstGeom>
              <a:noFill/>
              <a:ln w="19050" cap="flat" cmpd="sng">
                <a:solidFill>
                  <a:schemeClr val="accent1"/>
                </a:solidFill>
                <a:prstDash val="solid"/>
                <a:round/>
                <a:headEnd type="none" w="med" len="med"/>
                <a:tailEnd type="none" w="med" len="med"/>
              </a:ln>
            </p:spPr>
          </p:cxnSp>
        </p:grpSp>
      </p:grpSp>
      <p:grpSp>
        <p:nvGrpSpPr>
          <p:cNvPr id="2205" name="Google Shape;2205;p79"/>
          <p:cNvGrpSpPr/>
          <p:nvPr/>
        </p:nvGrpSpPr>
        <p:grpSpPr>
          <a:xfrm>
            <a:off x="3515850" y="1243800"/>
            <a:ext cx="2112300" cy="2314116"/>
            <a:chOff x="3515850" y="1243800"/>
            <a:chExt cx="2112300" cy="2314116"/>
          </a:xfrm>
        </p:grpSpPr>
        <p:sp>
          <p:nvSpPr>
            <p:cNvPr id="2206" name="Google Shape;2206;p79"/>
            <p:cNvSpPr txBox="1"/>
            <p:nvPr/>
          </p:nvSpPr>
          <p:spPr>
            <a:xfrm>
              <a:off x="3732225" y="1667013"/>
              <a:ext cx="1691700" cy="55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1600" dirty="0">
                  <a:solidFill>
                    <a:schemeClr val="dk1"/>
                  </a:solidFill>
                  <a:latin typeface="Cairo"/>
                  <a:ea typeface="Cairo"/>
                  <a:cs typeface="Cairo"/>
                  <a:sym typeface="Cairo"/>
                </a:rPr>
                <a:t>L</a:t>
              </a:r>
              <a:r>
                <a:rPr lang="en" sz="1600" dirty="0">
                  <a:solidFill>
                    <a:schemeClr val="dk1"/>
                  </a:solidFill>
                  <a:latin typeface="Cairo"/>
                  <a:ea typeface="Cairo"/>
                  <a:cs typeface="Cairo"/>
                  <a:sym typeface="Cairo"/>
                </a:rPr>
                <a:t>uka sulit sembuh</a:t>
              </a:r>
              <a:endParaRPr sz="1600" dirty="0">
                <a:solidFill>
                  <a:schemeClr val="dk1"/>
                </a:solidFill>
                <a:latin typeface="Cairo"/>
                <a:ea typeface="Cairo"/>
                <a:cs typeface="Cairo"/>
                <a:sym typeface="Cairo"/>
              </a:endParaRPr>
            </a:p>
          </p:txBody>
        </p:sp>
        <p:sp>
          <p:nvSpPr>
            <p:cNvPr id="2207" name="Google Shape;2207;p79"/>
            <p:cNvSpPr txBox="1"/>
            <p:nvPr/>
          </p:nvSpPr>
          <p:spPr>
            <a:xfrm>
              <a:off x="3515850" y="1243800"/>
              <a:ext cx="2112300" cy="42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dk2"/>
                  </a:solidFill>
                  <a:latin typeface="Bungee"/>
                  <a:ea typeface="Bungee"/>
                  <a:cs typeface="Bungee"/>
                  <a:sym typeface="Bungee"/>
                </a:rPr>
                <a:t>luka</a:t>
              </a:r>
              <a:endParaRPr sz="2500" dirty="0">
                <a:solidFill>
                  <a:schemeClr val="dk2"/>
                </a:solidFill>
                <a:latin typeface="Bungee"/>
                <a:ea typeface="Bungee"/>
                <a:cs typeface="Bungee"/>
                <a:sym typeface="Bungee"/>
              </a:endParaRPr>
            </a:p>
          </p:txBody>
        </p:sp>
        <p:grpSp>
          <p:nvGrpSpPr>
            <p:cNvPr id="2208" name="Google Shape;2208;p79"/>
            <p:cNvGrpSpPr/>
            <p:nvPr/>
          </p:nvGrpSpPr>
          <p:grpSpPr>
            <a:xfrm>
              <a:off x="4201653" y="2217213"/>
              <a:ext cx="740693" cy="1340704"/>
              <a:chOff x="4201653" y="2217213"/>
              <a:chExt cx="740693" cy="1340704"/>
            </a:xfrm>
          </p:grpSpPr>
          <p:grpSp>
            <p:nvGrpSpPr>
              <p:cNvPr id="2209" name="Google Shape;2209;p79"/>
              <p:cNvGrpSpPr/>
              <p:nvPr/>
            </p:nvGrpSpPr>
            <p:grpSpPr>
              <a:xfrm>
                <a:off x="4201653" y="2817246"/>
                <a:ext cx="740693" cy="740670"/>
                <a:chOff x="4197674" y="2817222"/>
                <a:chExt cx="762265" cy="766105"/>
              </a:xfrm>
            </p:grpSpPr>
            <p:grpSp>
              <p:nvGrpSpPr>
                <p:cNvPr id="2210" name="Google Shape;2210;p79"/>
                <p:cNvGrpSpPr/>
                <p:nvPr/>
              </p:nvGrpSpPr>
              <p:grpSpPr>
                <a:xfrm>
                  <a:off x="4197674" y="2817222"/>
                  <a:ext cx="762265" cy="763141"/>
                  <a:chOff x="4197674" y="2817222"/>
                  <a:chExt cx="762265" cy="763141"/>
                </a:xfrm>
              </p:grpSpPr>
              <p:sp>
                <p:nvSpPr>
                  <p:cNvPr id="2211" name="Google Shape;2211;p79"/>
                  <p:cNvSpPr/>
                  <p:nvPr/>
                </p:nvSpPr>
                <p:spPr>
                  <a:xfrm>
                    <a:off x="4197674" y="2817222"/>
                    <a:ext cx="762265" cy="762282"/>
                  </a:xfrm>
                  <a:custGeom>
                    <a:avLst/>
                    <a:gdLst/>
                    <a:ahLst/>
                    <a:cxnLst/>
                    <a:rect l="l" t="t" r="r" b="b"/>
                    <a:pathLst>
                      <a:path w="46636" h="46637" extrusionOk="0">
                        <a:moveTo>
                          <a:pt x="23318" y="1"/>
                        </a:moveTo>
                        <a:cubicBezTo>
                          <a:pt x="10456" y="1"/>
                          <a:pt x="0" y="10422"/>
                          <a:pt x="0" y="23319"/>
                        </a:cubicBezTo>
                        <a:cubicBezTo>
                          <a:pt x="0" y="36181"/>
                          <a:pt x="10456" y="46636"/>
                          <a:pt x="23318" y="46636"/>
                        </a:cubicBezTo>
                        <a:cubicBezTo>
                          <a:pt x="36215" y="46636"/>
                          <a:pt x="46636" y="36181"/>
                          <a:pt x="46636" y="23319"/>
                        </a:cubicBezTo>
                        <a:cubicBezTo>
                          <a:pt x="46636" y="10422"/>
                          <a:pt x="36215"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9"/>
                  <p:cNvSpPr/>
                  <p:nvPr/>
                </p:nvSpPr>
                <p:spPr>
                  <a:xfrm>
                    <a:off x="4264683" y="3358938"/>
                    <a:ext cx="549200" cy="221425"/>
                  </a:xfrm>
                  <a:custGeom>
                    <a:avLst/>
                    <a:gdLst/>
                    <a:ahLst/>
                    <a:cxnLst/>
                    <a:rect l="l" t="t" r="r" b="b"/>
                    <a:pathLst>
                      <a:path w="21968" h="8857" extrusionOk="0">
                        <a:moveTo>
                          <a:pt x="6899" y="72"/>
                        </a:moveTo>
                        <a:cubicBezTo>
                          <a:pt x="6484" y="-89"/>
                          <a:pt x="5445" y="31"/>
                          <a:pt x="4375" y="311"/>
                        </a:cubicBezTo>
                        <a:cubicBezTo>
                          <a:pt x="3306" y="591"/>
                          <a:pt x="1157" y="1365"/>
                          <a:pt x="482" y="1754"/>
                        </a:cubicBezTo>
                        <a:cubicBezTo>
                          <a:pt x="-193" y="2143"/>
                          <a:pt x="-76" y="2043"/>
                          <a:pt x="327" y="2644"/>
                        </a:cubicBezTo>
                        <a:cubicBezTo>
                          <a:pt x="730" y="3245"/>
                          <a:pt x="1835" y="4518"/>
                          <a:pt x="2899" y="5359"/>
                        </a:cubicBezTo>
                        <a:cubicBezTo>
                          <a:pt x="3963" y="6200"/>
                          <a:pt x="5310" y="7114"/>
                          <a:pt x="6709" y="7692"/>
                        </a:cubicBezTo>
                        <a:cubicBezTo>
                          <a:pt x="8108" y="8270"/>
                          <a:pt x="9692" y="8709"/>
                          <a:pt x="11293" y="8827"/>
                        </a:cubicBezTo>
                        <a:cubicBezTo>
                          <a:pt x="12894" y="8945"/>
                          <a:pt x="14896" y="8696"/>
                          <a:pt x="16317" y="8398"/>
                        </a:cubicBezTo>
                        <a:cubicBezTo>
                          <a:pt x="17738" y="8100"/>
                          <a:pt x="18879" y="7540"/>
                          <a:pt x="19818" y="7041"/>
                        </a:cubicBezTo>
                        <a:cubicBezTo>
                          <a:pt x="20757" y="6542"/>
                          <a:pt x="22150" y="6004"/>
                          <a:pt x="21949" y="5406"/>
                        </a:cubicBezTo>
                        <a:cubicBezTo>
                          <a:pt x="21749" y="4808"/>
                          <a:pt x="19790" y="4105"/>
                          <a:pt x="18615" y="3454"/>
                        </a:cubicBezTo>
                        <a:cubicBezTo>
                          <a:pt x="17440" y="2803"/>
                          <a:pt x="15773" y="1993"/>
                          <a:pt x="14900" y="1501"/>
                        </a:cubicBezTo>
                        <a:cubicBezTo>
                          <a:pt x="14027" y="1009"/>
                          <a:pt x="13797" y="699"/>
                          <a:pt x="13376" y="501"/>
                        </a:cubicBezTo>
                        <a:cubicBezTo>
                          <a:pt x="12955" y="303"/>
                          <a:pt x="12624" y="150"/>
                          <a:pt x="12376" y="311"/>
                        </a:cubicBezTo>
                        <a:cubicBezTo>
                          <a:pt x="12128" y="472"/>
                          <a:pt x="12126" y="1048"/>
                          <a:pt x="11888" y="1469"/>
                        </a:cubicBezTo>
                        <a:cubicBezTo>
                          <a:pt x="11650" y="1890"/>
                          <a:pt x="11431" y="2534"/>
                          <a:pt x="10947" y="2835"/>
                        </a:cubicBezTo>
                        <a:cubicBezTo>
                          <a:pt x="10463" y="3137"/>
                          <a:pt x="9533" y="3295"/>
                          <a:pt x="8983" y="3278"/>
                        </a:cubicBezTo>
                        <a:cubicBezTo>
                          <a:pt x="8434" y="3261"/>
                          <a:pt x="8003" y="3064"/>
                          <a:pt x="7650" y="2731"/>
                        </a:cubicBezTo>
                        <a:cubicBezTo>
                          <a:pt x="7297" y="2398"/>
                          <a:pt x="6989" y="1721"/>
                          <a:pt x="6864" y="1278"/>
                        </a:cubicBezTo>
                        <a:cubicBezTo>
                          <a:pt x="6739" y="835"/>
                          <a:pt x="7314" y="233"/>
                          <a:pt x="6899" y="72"/>
                        </a:cubicBezTo>
                        <a:close/>
                      </a:path>
                    </a:pathLst>
                  </a:custGeom>
                  <a:solidFill>
                    <a:schemeClr val="dk2"/>
                  </a:solidFill>
                  <a:ln>
                    <a:noFill/>
                  </a:ln>
                </p:spPr>
              </p:sp>
              <p:sp>
                <p:nvSpPr>
                  <p:cNvPr id="2213" name="Google Shape;2213;p79"/>
                  <p:cNvSpPr/>
                  <p:nvPr/>
                </p:nvSpPr>
                <p:spPr>
                  <a:xfrm>
                    <a:off x="4427027" y="3232091"/>
                    <a:ext cx="189455" cy="212044"/>
                  </a:xfrm>
                  <a:custGeom>
                    <a:avLst/>
                    <a:gdLst/>
                    <a:ahLst/>
                    <a:cxnLst/>
                    <a:rect l="l" t="t" r="r" b="b"/>
                    <a:pathLst>
                      <a:path w="11591" h="12973" extrusionOk="0">
                        <a:moveTo>
                          <a:pt x="4781" y="0"/>
                        </a:moveTo>
                        <a:lnTo>
                          <a:pt x="963" y="7394"/>
                        </a:lnTo>
                        <a:cubicBezTo>
                          <a:pt x="0" y="9252"/>
                          <a:pt x="722" y="11556"/>
                          <a:pt x="2614" y="12553"/>
                        </a:cubicBezTo>
                        <a:cubicBezTo>
                          <a:pt x="3163" y="12838"/>
                          <a:pt x="3752" y="12972"/>
                          <a:pt x="4333" y="12972"/>
                        </a:cubicBezTo>
                        <a:cubicBezTo>
                          <a:pt x="5717" y="12972"/>
                          <a:pt x="7060" y="12210"/>
                          <a:pt x="7738" y="10902"/>
                        </a:cubicBezTo>
                        <a:lnTo>
                          <a:pt x="11590" y="3508"/>
                        </a:lnTo>
                        <a:lnTo>
                          <a:pt x="4781" y="0"/>
                        </a:lnTo>
                        <a:close/>
                      </a:path>
                    </a:pathLst>
                  </a:custGeom>
                  <a:solidFill>
                    <a:srgbClr val="FE9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9"/>
                  <p:cNvSpPr/>
                  <p:nvPr/>
                </p:nvSpPr>
                <p:spPr>
                  <a:xfrm>
                    <a:off x="4473120" y="3010600"/>
                    <a:ext cx="245110" cy="342934"/>
                  </a:xfrm>
                  <a:custGeom>
                    <a:avLst/>
                    <a:gdLst/>
                    <a:ahLst/>
                    <a:cxnLst/>
                    <a:rect l="l" t="t" r="r" b="b"/>
                    <a:pathLst>
                      <a:path w="14996" h="20981" extrusionOk="0">
                        <a:moveTo>
                          <a:pt x="69" y="1"/>
                        </a:moveTo>
                        <a:lnTo>
                          <a:pt x="0" y="13482"/>
                        </a:lnTo>
                        <a:cubicBezTo>
                          <a:pt x="0" y="17609"/>
                          <a:pt x="3302" y="20980"/>
                          <a:pt x="7463" y="20980"/>
                        </a:cubicBezTo>
                        <a:cubicBezTo>
                          <a:pt x="7484" y="20980"/>
                          <a:pt x="7506" y="20980"/>
                          <a:pt x="7527" y="20980"/>
                        </a:cubicBezTo>
                        <a:cubicBezTo>
                          <a:pt x="11624" y="20980"/>
                          <a:pt x="14927" y="17657"/>
                          <a:pt x="14961" y="13551"/>
                        </a:cubicBezTo>
                        <a:lnTo>
                          <a:pt x="14995" y="69"/>
                        </a:lnTo>
                        <a:lnTo>
                          <a:pt x="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9"/>
                  <p:cNvSpPr/>
                  <p:nvPr/>
                </p:nvSpPr>
                <p:spPr>
                  <a:xfrm>
                    <a:off x="4443323" y="2964507"/>
                    <a:ext cx="272651" cy="230497"/>
                  </a:xfrm>
                  <a:custGeom>
                    <a:avLst/>
                    <a:gdLst/>
                    <a:ahLst/>
                    <a:cxnLst/>
                    <a:rect l="l" t="t" r="r" b="b"/>
                    <a:pathLst>
                      <a:path w="16681" h="14102" extrusionOk="0">
                        <a:moveTo>
                          <a:pt x="6982" y="1"/>
                        </a:moveTo>
                        <a:cubicBezTo>
                          <a:pt x="3130" y="1"/>
                          <a:pt x="1" y="3096"/>
                          <a:pt x="1" y="6948"/>
                        </a:cubicBezTo>
                        <a:lnTo>
                          <a:pt x="1" y="14101"/>
                        </a:lnTo>
                        <a:lnTo>
                          <a:pt x="2580" y="14101"/>
                        </a:lnTo>
                        <a:lnTo>
                          <a:pt x="2580" y="8839"/>
                        </a:lnTo>
                        <a:cubicBezTo>
                          <a:pt x="2580" y="7704"/>
                          <a:pt x="3509" y="6810"/>
                          <a:pt x="4643" y="6810"/>
                        </a:cubicBezTo>
                        <a:lnTo>
                          <a:pt x="15443" y="6845"/>
                        </a:lnTo>
                        <a:cubicBezTo>
                          <a:pt x="16130" y="6845"/>
                          <a:pt x="16681" y="6260"/>
                          <a:pt x="16681" y="5572"/>
                        </a:cubicBezTo>
                        <a:cubicBezTo>
                          <a:pt x="16612" y="4884"/>
                          <a:pt x="16027" y="4368"/>
                          <a:pt x="15339" y="4368"/>
                        </a:cubicBezTo>
                        <a:lnTo>
                          <a:pt x="87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9"/>
                  <p:cNvSpPr/>
                  <p:nvPr/>
                </p:nvSpPr>
                <p:spPr>
                  <a:xfrm>
                    <a:off x="4428711" y="3177548"/>
                    <a:ext cx="91074" cy="90535"/>
                  </a:xfrm>
                  <a:custGeom>
                    <a:avLst/>
                    <a:gdLst/>
                    <a:ahLst/>
                    <a:cxnLst/>
                    <a:rect l="l" t="t" r="r" b="b"/>
                    <a:pathLst>
                      <a:path w="5572" h="5539" extrusionOk="0">
                        <a:moveTo>
                          <a:pt x="2725" y="0"/>
                        </a:moveTo>
                        <a:cubicBezTo>
                          <a:pt x="1239" y="0"/>
                          <a:pt x="0" y="1226"/>
                          <a:pt x="0" y="2752"/>
                        </a:cubicBezTo>
                        <a:cubicBezTo>
                          <a:pt x="0" y="4300"/>
                          <a:pt x="1239" y="5538"/>
                          <a:pt x="2786" y="5538"/>
                        </a:cubicBezTo>
                        <a:cubicBezTo>
                          <a:pt x="2806" y="5539"/>
                          <a:pt x="2826" y="5539"/>
                          <a:pt x="2846" y="5539"/>
                        </a:cubicBezTo>
                        <a:cubicBezTo>
                          <a:pt x="4333" y="5539"/>
                          <a:pt x="5572" y="4280"/>
                          <a:pt x="5572" y="2787"/>
                        </a:cubicBezTo>
                        <a:cubicBezTo>
                          <a:pt x="5572" y="1239"/>
                          <a:pt x="4334" y="1"/>
                          <a:pt x="2786" y="1"/>
                        </a:cubicBezTo>
                        <a:cubicBezTo>
                          <a:pt x="2766" y="1"/>
                          <a:pt x="2745" y="0"/>
                          <a:pt x="2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9"/>
                  <p:cNvSpPr/>
                  <p:nvPr/>
                </p:nvSpPr>
                <p:spPr>
                  <a:xfrm>
                    <a:off x="4437700" y="3195544"/>
                    <a:ext cx="35992" cy="53988"/>
                  </a:xfrm>
                  <a:custGeom>
                    <a:avLst/>
                    <a:gdLst/>
                    <a:ahLst/>
                    <a:cxnLst/>
                    <a:rect l="l" t="t" r="r" b="b"/>
                    <a:pathLst>
                      <a:path w="2202" h="3303" fill="none" extrusionOk="0">
                        <a:moveTo>
                          <a:pt x="2202" y="3302"/>
                        </a:moveTo>
                        <a:cubicBezTo>
                          <a:pt x="1" y="3302"/>
                          <a:pt x="1" y="1"/>
                          <a:pt x="2202" y="1"/>
                        </a:cubicBez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9"/>
                  <p:cNvSpPr/>
                  <p:nvPr/>
                </p:nvSpPr>
                <p:spPr>
                  <a:xfrm>
                    <a:off x="4513034" y="2964507"/>
                    <a:ext cx="276574" cy="111882"/>
                  </a:xfrm>
                  <a:custGeom>
                    <a:avLst/>
                    <a:gdLst/>
                    <a:ahLst/>
                    <a:cxnLst/>
                    <a:rect l="l" t="t" r="r" b="b"/>
                    <a:pathLst>
                      <a:path w="16921" h="6845" extrusionOk="0">
                        <a:moveTo>
                          <a:pt x="3955" y="1"/>
                        </a:moveTo>
                        <a:cubicBezTo>
                          <a:pt x="1754" y="1"/>
                          <a:pt x="0" y="1789"/>
                          <a:pt x="0" y="3990"/>
                        </a:cubicBezTo>
                        <a:lnTo>
                          <a:pt x="0" y="6845"/>
                        </a:lnTo>
                        <a:lnTo>
                          <a:pt x="11143" y="6845"/>
                        </a:lnTo>
                        <a:cubicBezTo>
                          <a:pt x="14342" y="6845"/>
                          <a:pt x="16921" y="4265"/>
                          <a:pt x="16921" y="1067"/>
                        </a:cubicBezTo>
                        <a:lnTo>
                          <a:pt x="169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9"/>
                  <p:cNvSpPr/>
                  <p:nvPr/>
                </p:nvSpPr>
                <p:spPr>
                  <a:xfrm>
                    <a:off x="4534953" y="2893112"/>
                    <a:ext cx="222619" cy="156291"/>
                  </a:xfrm>
                  <a:custGeom>
                    <a:avLst/>
                    <a:gdLst/>
                    <a:ahLst/>
                    <a:cxnLst/>
                    <a:rect l="l" t="t" r="r" b="b"/>
                    <a:pathLst>
                      <a:path w="13620" h="9562" extrusionOk="0">
                        <a:moveTo>
                          <a:pt x="12519" y="1"/>
                        </a:moveTo>
                        <a:lnTo>
                          <a:pt x="2064" y="4162"/>
                        </a:lnTo>
                        <a:cubicBezTo>
                          <a:pt x="654" y="4712"/>
                          <a:pt x="0" y="6329"/>
                          <a:pt x="551" y="7739"/>
                        </a:cubicBezTo>
                        <a:lnTo>
                          <a:pt x="1307" y="9562"/>
                        </a:lnTo>
                        <a:lnTo>
                          <a:pt x="10593" y="5882"/>
                        </a:lnTo>
                        <a:cubicBezTo>
                          <a:pt x="12622" y="5056"/>
                          <a:pt x="13620" y="2718"/>
                          <a:pt x="12794" y="689"/>
                        </a:cubicBezTo>
                        <a:lnTo>
                          <a:pt x="125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9"/>
                  <p:cNvSpPr/>
                  <p:nvPr/>
                </p:nvSpPr>
                <p:spPr>
                  <a:xfrm>
                    <a:off x="4570928" y="3163508"/>
                    <a:ext cx="21919" cy="13812"/>
                  </a:xfrm>
                  <a:custGeom>
                    <a:avLst/>
                    <a:gdLst/>
                    <a:ahLst/>
                    <a:cxnLst/>
                    <a:rect l="l" t="t" r="r" b="b"/>
                    <a:pathLst>
                      <a:path w="1341" h="845" extrusionOk="0">
                        <a:moveTo>
                          <a:pt x="895" y="0"/>
                        </a:moveTo>
                        <a:lnTo>
                          <a:pt x="1" y="551"/>
                        </a:lnTo>
                        <a:cubicBezTo>
                          <a:pt x="29" y="762"/>
                          <a:pt x="160" y="845"/>
                          <a:pt x="321" y="845"/>
                        </a:cubicBezTo>
                        <a:cubicBezTo>
                          <a:pt x="734" y="845"/>
                          <a:pt x="1341" y="298"/>
                          <a:pt x="8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9"/>
                  <p:cNvSpPr/>
                  <p:nvPr/>
                </p:nvSpPr>
                <p:spPr>
                  <a:xfrm>
                    <a:off x="4619833" y="3161252"/>
                    <a:ext cx="23063" cy="87152"/>
                  </a:xfrm>
                  <a:custGeom>
                    <a:avLst/>
                    <a:gdLst/>
                    <a:ahLst/>
                    <a:cxnLst/>
                    <a:rect l="l" t="t" r="r" b="b"/>
                    <a:pathLst>
                      <a:path w="1411" h="5332" fill="none" extrusionOk="0">
                        <a:moveTo>
                          <a:pt x="1" y="1"/>
                        </a:moveTo>
                        <a:lnTo>
                          <a:pt x="1411" y="4609"/>
                        </a:lnTo>
                        <a:lnTo>
                          <a:pt x="104" y="5331"/>
                        </a:lnTo>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9"/>
                  <p:cNvSpPr/>
                  <p:nvPr/>
                </p:nvSpPr>
                <p:spPr>
                  <a:xfrm>
                    <a:off x="4532142" y="3129232"/>
                    <a:ext cx="68600" cy="40683"/>
                  </a:xfrm>
                  <a:custGeom>
                    <a:avLst/>
                    <a:gdLst/>
                    <a:ahLst/>
                    <a:cxnLst/>
                    <a:rect l="l" t="t" r="r" b="b"/>
                    <a:pathLst>
                      <a:path w="4197" h="2489" extrusionOk="0">
                        <a:moveTo>
                          <a:pt x="3449" y="1"/>
                        </a:moveTo>
                        <a:cubicBezTo>
                          <a:pt x="3354" y="1"/>
                          <a:pt x="3257" y="22"/>
                          <a:pt x="3165" y="68"/>
                        </a:cubicBezTo>
                        <a:lnTo>
                          <a:pt x="516" y="1203"/>
                        </a:lnTo>
                        <a:cubicBezTo>
                          <a:pt x="172" y="1341"/>
                          <a:pt x="1" y="1719"/>
                          <a:pt x="138" y="2063"/>
                        </a:cubicBezTo>
                        <a:cubicBezTo>
                          <a:pt x="243" y="2326"/>
                          <a:pt x="510" y="2489"/>
                          <a:pt x="783" y="2489"/>
                        </a:cubicBezTo>
                        <a:cubicBezTo>
                          <a:pt x="867" y="2489"/>
                          <a:pt x="952" y="2473"/>
                          <a:pt x="1032" y="2441"/>
                        </a:cubicBezTo>
                        <a:lnTo>
                          <a:pt x="3715" y="1272"/>
                        </a:lnTo>
                        <a:cubicBezTo>
                          <a:pt x="4059" y="1134"/>
                          <a:pt x="4196" y="756"/>
                          <a:pt x="4059" y="412"/>
                        </a:cubicBezTo>
                        <a:cubicBezTo>
                          <a:pt x="3958" y="160"/>
                          <a:pt x="3710" y="1"/>
                          <a:pt x="3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9"/>
                  <p:cNvSpPr/>
                  <p:nvPr/>
                </p:nvSpPr>
                <p:spPr>
                  <a:xfrm>
                    <a:off x="4651902" y="3163508"/>
                    <a:ext cx="22474" cy="13812"/>
                  </a:xfrm>
                  <a:custGeom>
                    <a:avLst/>
                    <a:gdLst/>
                    <a:ahLst/>
                    <a:cxnLst/>
                    <a:rect l="l" t="t" r="r" b="b"/>
                    <a:pathLst>
                      <a:path w="1375" h="845" extrusionOk="0">
                        <a:moveTo>
                          <a:pt x="446" y="0"/>
                        </a:moveTo>
                        <a:lnTo>
                          <a:pt x="446" y="0"/>
                        </a:lnTo>
                        <a:cubicBezTo>
                          <a:pt x="0" y="298"/>
                          <a:pt x="607" y="845"/>
                          <a:pt x="1033" y="845"/>
                        </a:cubicBezTo>
                        <a:cubicBezTo>
                          <a:pt x="1198" y="845"/>
                          <a:pt x="1336" y="762"/>
                          <a:pt x="1375" y="551"/>
                        </a:cubicBezTo>
                        <a:lnTo>
                          <a:pt x="4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9"/>
                  <p:cNvSpPr/>
                  <p:nvPr/>
                </p:nvSpPr>
                <p:spPr>
                  <a:xfrm>
                    <a:off x="4644007" y="3129232"/>
                    <a:ext cx="68600" cy="40683"/>
                  </a:xfrm>
                  <a:custGeom>
                    <a:avLst/>
                    <a:gdLst/>
                    <a:ahLst/>
                    <a:cxnLst/>
                    <a:rect l="l" t="t" r="r" b="b"/>
                    <a:pathLst>
                      <a:path w="4197" h="2489" extrusionOk="0">
                        <a:moveTo>
                          <a:pt x="754" y="1"/>
                        </a:moveTo>
                        <a:cubicBezTo>
                          <a:pt x="503" y="1"/>
                          <a:pt x="273" y="160"/>
                          <a:pt x="172" y="412"/>
                        </a:cubicBezTo>
                        <a:cubicBezTo>
                          <a:pt x="0" y="756"/>
                          <a:pt x="172" y="1134"/>
                          <a:pt x="516" y="1272"/>
                        </a:cubicBezTo>
                        <a:lnTo>
                          <a:pt x="3199" y="2441"/>
                        </a:lnTo>
                        <a:cubicBezTo>
                          <a:pt x="3271" y="2473"/>
                          <a:pt x="3350" y="2489"/>
                          <a:pt x="3429" y="2489"/>
                        </a:cubicBezTo>
                        <a:cubicBezTo>
                          <a:pt x="3687" y="2489"/>
                          <a:pt x="3953" y="2326"/>
                          <a:pt x="4059" y="2063"/>
                        </a:cubicBezTo>
                        <a:cubicBezTo>
                          <a:pt x="4196" y="1719"/>
                          <a:pt x="4059" y="1341"/>
                          <a:pt x="3715" y="1203"/>
                        </a:cubicBezTo>
                        <a:lnTo>
                          <a:pt x="1032" y="68"/>
                        </a:lnTo>
                        <a:cubicBezTo>
                          <a:pt x="940" y="22"/>
                          <a:pt x="845"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9"/>
                  <p:cNvSpPr/>
                  <p:nvPr/>
                </p:nvSpPr>
                <p:spPr>
                  <a:xfrm>
                    <a:off x="4605220" y="3270453"/>
                    <a:ext cx="59594" cy="31922"/>
                  </a:xfrm>
                  <a:custGeom>
                    <a:avLst/>
                    <a:gdLst/>
                    <a:ahLst/>
                    <a:cxnLst/>
                    <a:rect l="l" t="t" r="r" b="b"/>
                    <a:pathLst>
                      <a:path w="3646" h="1953" extrusionOk="0">
                        <a:moveTo>
                          <a:pt x="1893" y="0"/>
                        </a:moveTo>
                        <a:cubicBezTo>
                          <a:pt x="1453" y="0"/>
                          <a:pt x="1021" y="175"/>
                          <a:pt x="688" y="508"/>
                        </a:cubicBezTo>
                        <a:cubicBezTo>
                          <a:pt x="344" y="852"/>
                          <a:pt x="104" y="1299"/>
                          <a:pt x="0" y="1780"/>
                        </a:cubicBezTo>
                        <a:cubicBezTo>
                          <a:pt x="585" y="1574"/>
                          <a:pt x="1204" y="1471"/>
                          <a:pt x="1823" y="1471"/>
                        </a:cubicBezTo>
                        <a:cubicBezTo>
                          <a:pt x="2442" y="1471"/>
                          <a:pt x="3027" y="1815"/>
                          <a:pt x="3646" y="1952"/>
                        </a:cubicBezTo>
                        <a:cubicBezTo>
                          <a:pt x="3612" y="1471"/>
                          <a:pt x="3440" y="989"/>
                          <a:pt x="3130" y="611"/>
                        </a:cubicBezTo>
                        <a:cubicBezTo>
                          <a:pt x="2993" y="404"/>
                          <a:pt x="2821" y="267"/>
                          <a:pt x="2614" y="164"/>
                        </a:cubicBezTo>
                        <a:cubicBezTo>
                          <a:pt x="2382" y="54"/>
                          <a:pt x="2136" y="0"/>
                          <a:pt x="1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9"/>
                  <p:cNvSpPr/>
                  <p:nvPr/>
                </p:nvSpPr>
                <p:spPr>
                  <a:xfrm>
                    <a:off x="4605220" y="3286912"/>
                    <a:ext cx="73095" cy="64023"/>
                  </a:xfrm>
                  <a:custGeom>
                    <a:avLst/>
                    <a:gdLst/>
                    <a:ahLst/>
                    <a:cxnLst/>
                    <a:rect l="l" t="t" r="r" b="b"/>
                    <a:pathLst>
                      <a:path w="4472" h="3917" extrusionOk="0">
                        <a:moveTo>
                          <a:pt x="1751" y="1"/>
                        </a:moveTo>
                        <a:cubicBezTo>
                          <a:pt x="1087" y="1"/>
                          <a:pt x="443" y="282"/>
                          <a:pt x="0" y="808"/>
                        </a:cubicBezTo>
                        <a:lnTo>
                          <a:pt x="1273" y="876"/>
                        </a:lnTo>
                        <a:lnTo>
                          <a:pt x="1651" y="1048"/>
                        </a:lnTo>
                        <a:cubicBezTo>
                          <a:pt x="2133" y="1255"/>
                          <a:pt x="2408" y="1805"/>
                          <a:pt x="2305" y="2321"/>
                        </a:cubicBezTo>
                        <a:lnTo>
                          <a:pt x="2202" y="2699"/>
                        </a:lnTo>
                        <a:cubicBezTo>
                          <a:pt x="2042" y="3459"/>
                          <a:pt x="2614" y="3916"/>
                          <a:pt x="3182" y="3916"/>
                        </a:cubicBezTo>
                        <a:cubicBezTo>
                          <a:pt x="3591" y="3916"/>
                          <a:pt x="3998" y="3679"/>
                          <a:pt x="4127" y="3146"/>
                        </a:cubicBezTo>
                        <a:lnTo>
                          <a:pt x="4196" y="2733"/>
                        </a:lnTo>
                        <a:cubicBezTo>
                          <a:pt x="4471" y="1495"/>
                          <a:pt x="3646" y="292"/>
                          <a:pt x="2408" y="85"/>
                        </a:cubicBezTo>
                        <a:lnTo>
                          <a:pt x="2236" y="51"/>
                        </a:lnTo>
                        <a:cubicBezTo>
                          <a:pt x="2075" y="17"/>
                          <a:pt x="1912" y="1"/>
                          <a:pt x="17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9"/>
                  <p:cNvSpPr/>
                  <p:nvPr/>
                </p:nvSpPr>
                <p:spPr>
                  <a:xfrm>
                    <a:off x="4399486" y="3367559"/>
                    <a:ext cx="201812" cy="104020"/>
                  </a:xfrm>
                  <a:custGeom>
                    <a:avLst/>
                    <a:gdLst/>
                    <a:ahLst/>
                    <a:cxnLst/>
                    <a:rect l="l" t="t" r="r" b="b"/>
                    <a:pathLst>
                      <a:path w="12347" h="6364" fill="none" extrusionOk="0">
                        <a:moveTo>
                          <a:pt x="12347" y="310"/>
                        </a:moveTo>
                        <a:cubicBezTo>
                          <a:pt x="12244" y="3681"/>
                          <a:pt x="9423" y="6363"/>
                          <a:pt x="6053" y="6260"/>
                        </a:cubicBezTo>
                        <a:lnTo>
                          <a:pt x="6053" y="6260"/>
                        </a:lnTo>
                        <a:cubicBezTo>
                          <a:pt x="2683" y="6157"/>
                          <a:pt x="0" y="3371"/>
                          <a:pt x="103"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9"/>
                  <p:cNvSpPr/>
                  <p:nvPr/>
                </p:nvSpPr>
                <p:spPr>
                  <a:xfrm>
                    <a:off x="4478171" y="3374832"/>
                    <a:ext cx="130433" cy="173192"/>
                  </a:xfrm>
                  <a:custGeom>
                    <a:avLst/>
                    <a:gdLst/>
                    <a:ahLst/>
                    <a:cxnLst/>
                    <a:rect l="l" t="t" r="r" b="b"/>
                    <a:pathLst>
                      <a:path w="7980" h="10596" extrusionOk="0">
                        <a:moveTo>
                          <a:pt x="1811" y="0"/>
                        </a:moveTo>
                        <a:cubicBezTo>
                          <a:pt x="1521" y="0"/>
                          <a:pt x="1272" y="299"/>
                          <a:pt x="1239" y="690"/>
                        </a:cubicBezTo>
                        <a:cubicBezTo>
                          <a:pt x="1170" y="1757"/>
                          <a:pt x="1239" y="2823"/>
                          <a:pt x="1445" y="3889"/>
                        </a:cubicBezTo>
                        <a:lnTo>
                          <a:pt x="1136" y="3923"/>
                        </a:lnTo>
                        <a:cubicBezTo>
                          <a:pt x="1033" y="3339"/>
                          <a:pt x="964" y="2754"/>
                          <a:pt x="929" y="2169"/>
                        </a:cubicBezTo>
                        <a:cubicBezTo>
                          <a:pt x="895" y="1791"/>
                          <a:pt x="689" y="1516"/>
                          <a:pt x="448" y="1516"/>
                        </a:cubicBezTo>
                        <a:cubicBezTo>
                          <a:pt x="207" y="1516"/>
                          <a:pt x="1" y="1825"/>
                          <a:pt x="1" y="2204"/>
                        </a:cubicBezTo>
                        <a:cubicBezTo>
                          <a:pt x="104" y="4198"/>
                          <a:pt x="620" y="6124"/>
                          <a:pt x="1480" y="7913"/>
                        </a:cubicBezTo>
                        <a:cubicBezTo>
                          <a:pt x="2099" y="9254"/>
                          <a:pt x="3990" y="10595"/>
                          <a:pt x="3990" y="10595"/>
                        </a:cubicBezTo>
                        <a:lnTo>
                          <a:pt x="7980" y="10114"/>
                        </a:lnTo>
                        <a:lnTo>
                          <a:pt x="7739" y="8154"/>
                        </a:lnTo>
                        <a:lnTo>
                          <a:pt x="7945" y="3648"/>
                        </a:lnTo>
                        <a:cubicBezTo>
                          <a:pt x="7980" y="3373"/>
                          <a:pt x="7739" y="3098"/>
                          <a:pt x="7430" y="3098"/>
                        </a:cubicBezTo>
                        <a:cubicBezTo>
                          <a:pt x="7154" y="3098"/>
                          <a:pt x="6879" y="3304"/>
                          <a:pt x="6879" y="3614"/>
                        </a:cubicBezTo>
                        <a:lnTo>
                          <a:pt x="6707" y="6847"/>
                        </a:lnTo>
                        <a:cubicBezTo>
                          <a:pt x="5572" y="5093"/>
                          <a:pt x="5022" y="2995"/>
                          <a:pt x="5125" y="897"/>
                        </a:cubicBezTo>
                        <a:cubicBezTo>
                          <a:pt x="5125" y="622"/>
                          <a:pt x="4919" y="347"/>
                          <a:pt x="4644" y="312"/>
                        </a:cubicBezTo>
                        <a:cubicBezTo>
                          <a:pt x="4624" y="310"/>
                          <a:pt x="4605" y="309"/>
                          <a:pt x="4586" y="309"/>
                        </a:cubicBezTo>
                        <a:cubicBezTo>
                          <a:pt x="4270" y="309"/>
                          <a:pt x="4027" y="571"/>
                          <a:pt x="4059" y="862"/>
                        </a:cubicBezTo>
                        <a:cubicBezTo>
                          <a:pt x="3990" y="1722"/>
                          <a:pt x="4059" y="2548"/>
                          <a:pt x="4197" y="3407"/>
                        </a:cubicBezTo>
                        <a:lnTo>
                          <a:pt x="3887" y="3442"/>
                        </a:lnTo>
                        <a:cubicBezTo>
                          <a:pt x="3715" y="2582"/>
                          <a:pt x="3681" y="1722"/>
                          <a:pt x="3715" y="828"/>
                        </a:cubicBezTo>
                        <a:cubicBezTo>
                          <a:pt x="3750" y="519"/>
                          <a:pt x="3543" y="209"/>
                          <a:pt x="3234" y="140"/>
                        </a:cubicBezTo>
                        <a:cubicBezTo>
                          <a:pt x="2890" y="140"/>
                          <a:pt x="2615" y="450"/>
                          <a:pt x="2649" y="794"/>
                        </a:cubicBezTo>
                        <a:cubicBezTo>
                          <a:pt x="2580" y="1757"/>
                          <a:pt x="2649" y="2720"/>
                          <a:pt x="2821" y="3648"/>
                        </a:cubicBezTo>
                        <a:lnTo>
                          <a:pt x="2511" y="3683"/>
                        </a:lnTo>
                        <a:cubicBezTo>
                          <a:pt x="2340" y="2720"/>
                          <a:pt x="2271" y="1757"/>
                          <a:pt x="2340" y="759"/>
                        </a:cubicBezTo>
                        <a:cubicBezTo>
                          <a:pt x="2374" y="415"/>
                          <a:pt x="2168" y="106"/>
                          <a:pt x="1858" y="3"/>
                        </a:cubicBezTo>
                        <a:cubicBezTo>
                          <a:pt x="1842" y="1"/>
                          <a:pt x="1827" y="0"/>
                          <a:pt x="1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79"/>
                <p:cNvSpPr/>
                <p:nvPr/>
              </p:nvSpPr>
              <p:spPr>
                <a:xfrm>
                  <a:off x="4536241" y="3524153"/>
                  <a:ext cx="78575" cy="59175"/>
                </a:xfrm>
                <a:custGeom>
                  <a:avLst/>
                  <a:gdLst/>
                  <a:ahLst/>
                  <a:cxnLst/>
                  <a:rect l="l" t="t" r="r" b="b"/>
                  <a:pathLst>
                    <a:path w="3143" h="2367" extrusionOk="0">
                      <a:moveTo>
                        <a:pt x="1" y="599"/>
                      </a:moveTo>
                      <a:cubicBezTo>
                        <a:pt x="-27" y="813"/>
                        <a:pt x="374" y="1242"/>
                        <a:pt x="549" y="1528"/>
                      </a:cubicBezTo>
                      <a:cubicBezTo>
                        <a:pt x="724" y="1814"/>
                        <a:pt x="763" y="2187"/>
                        <a:pt x="1049" y="2314"/>
                      </a:cubicBezTo>
                      <a:cubicBezTo>
                        <a:pt x="1335" y="2441"/>
                        <a:pt x="1926" y="2302"/>
                        <a:pt x="2263" y="2290"/>
                      </a:cubicBezTo>
                      <a:cubicBezTo>
                        <a:pt x="2600" y="2278"/>
                        <a:pt x="2938" y="2345"/>
                        <a:pt x="3073" y="2242"/>
                      </a:cubicBezTo>
                      <a:cubicBezTo>
                        <a:pt x="3208" y="2139"/>
                        <a:pt x="3113" y="1973"/>
                        <a:pt x="3073" y="1671"/>
                      </a:cubicBezTo>
                      <a:cubicBezTo>
                        <a:pt x="3033" y="1370"/>
                        <a:pt x="2962" y="711"/>
                        <a:pt x="2835" y="433"/>
                      </a:cubicBezTo>
                      <a:cubicBezTo>
                        <a:pt x="2708" y="155"/>
                        <a:pt x="2664" y="36"/>
                        <a:pt x="2311" y="4"/>
                      </a:cubicBezTo>
                      <a:cubicBezTo>
                        <a:pt x="1958" y="-28"/>
                        <a:pt x="1101" y="143"/>
                        <a:pt x="716" y="242"/>
                      </a:cubicBezTo>
                      <a:cubicBezTo>
                        <a:pt x="331" y="341"/>
                        <a:pt x="29" y="385"/>
                        <a:pt x="1" y="599"/>
                      </a:cubicBezTo>
                      <a:close/>
                    </a:path>
                  </a:pathLst>
                </a:custGeom>
                <a:solidFill>
                  <a:schemeClr val="accent3"/>
                </a:solidFill>
                <a:ln>
                  <a:noFill/>
                </a:ln>
              </p:spPr>
            </p:sp>
          </p:grpSp>
          <p:cxnSp>
            <p:nvCxnSpPr>
              <p:cNvPr id="2230" name="Google Shape;2230;p79"/>
              <p:cNvCxnSpPr>
                <a:stCxn id="2206" idx="2"/>
                <a:endCxn id="2129" idx="0"/>
              </p:cNvCxnSpPr>
              <p:nvPr/>
            </p:nvCxnSpPr>
            <p:spPr>
              <a:xfrm flipH="1">
                <a:off x="4570875" y="2217213"/>
                <a:ext cx="7200" cy="6021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231" name="Google Shape;2231;p79"/>
          <p:cNvGrpSpPr/>
          <p:nvPr/>
        </p:nvGrpSpPr>
        <p:grpSpPr>
          <a:xfrm>
            <a:off x="704999" y="2889250"/>
            <a:ext cx="2480978" cy="1746441"/>
            <a:chOff x="704999" y="2889250"/>
            <a:chExt cx="2480978" cy="1746441"/>
          </a:xfrm>
        </p:grpSpPr>
        <p:sp>
          <p:nvSpPr>
            <p:cNvPr id="2232" name="Google Shape;2232;p79"/>
            <p:cNvSpPr txBox="1"/>
            <p:nvPr/>
          </p:nvSpPr>
          <p:spPr>
            <a:xfrm>
              <a:off x="704999" y="3312245"/>
              <a:ext cx="2020633" cy="5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1"/>
                  </a:solidFill>
                  <a:latin typeface="Cairo"/>
                  <a:ea typeface="Cairo"/>
                  <a:cs typeface="Cairo"/>
                  <a:sym typeface="Cairo"/>
                </a:rPr>
                <a:t>Gangguan penglihatan</a:t>
              </a:r>
              <a:endParaRPr sz="1600" dirty="0">
                <a:solidFill>
                  <a:schemeClr val="dk1"/>
                </a:solidFill>
                <a:latin typeface="Cairo"/>
                <a:ea typeface="Cairo"/>
                <a:cs typeface="Cairo"/>
                <a:sym typeface="Cairo"/>
              </a:endParaRPr>
            </a:p>
          </p:txBody>
        </p:sp>
        <p:sp>
          <p:nvSpPr>
            <p:cNvPr id="2233" name="Google Shape;2233;p79"/>
            <p:cNvSpPr txBox="1"/>
            <p:nvPr/>
          </p:nvSpPr>
          <p:spPr>
            <a:xfrm>
              <a:off x="705000" y="2889250"/>
              <a:ext cx="2116500" cy="42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dirty="0">
                  <a:solidFill>
                    <a:schemeClr val="dk2"/>
                  </a:solidFill>
                  <a:latin typeface="Bungee"/>
                  <a:ea typeface="Bungee"/>
                  <a:cs typeface="Bungee"/>
                  <a:sym typeface="Bungee"/>
                </a:rPr>
                <a:t>eyesight</a:t>
              </a:r>
              <a:endParaRPr sz="2500" dirty="0">
                <a:solidFill>
                  <a:schemeClr val="dk2"/>
                </a:solidFill>
                <a:latin typeface="Bungee"/>
                <a:ea typeface="Bungee"/>
                <a:cs typeface="Bungee"/>
                <a:sym typeface="Bungee"/>
              </a:endParaRPr>
            </a:p>
          </p:txBody>
        </p:sp>
        <p:grpSp>
          <p:nvGrpSpPr>
            <p:cNvPr id="2234" name="Google Shape;2234;p79"/>
            <p:cNvGrpSpPr/>
            <p:nvPr/>
          </p:nvGrpSpPr>
          <p:grpSpPr>
            <a:xfrm>
              <a:off x="2449128" y="3100900"/>
              <a:ext cx="736849" cy="1534791"/>
              <a:chOff x="2449128" y="3100900"/>
              <a:chExt cx="736849" cy="1534791"/>
            </a:xfrm>
          </p:grpSpPr>
          <p:grpSp>
            <p:nvGrpSpPr>
              <p:cNvPr id="2235" name="Google Shape;2235;p79"/>
              <p:cNvGrpSpPr/>
              <p:nvPr/>
            </p:nvGrpSpPr>
            <p:grpSpPr>
              <a:xfrm>
                <a:off x="2449128" y="3898959"/>
                <a:ext cx="736849" cy="736732"/>
                <a:chOff x="3215000" y="1899250"/>
                <a:chExt cx="1165900" cy="1165900"/>
              </a:xfrm>
            </p:grpSpPr>
            <p:sp>
              <p:nvSpPr>
                <p:cNvPr id="2236" name="Google Shape;2236;p79"/>
                <p:cNvSpPr/>
                <p:nvPr/>
              </p:nvSpPr>
              <p:spPr>
                <a:xfrm>
                  <a:off x="3215000" y="1899250"/>
                  <a:ext cx="1165900" cy="1165900"/>
                </a:xfrm>
                <a:custGeom>
                  <a:avLst/>
                  <a:gdLst/>
                  <a:ahLst/>
                  <a:cxnLst/>
                  <a:rect l="l" t="t" r="r" b="b"/>
                  <a:pathLst>
                    <a:path w="46636" h="46636" extrusionOk="0">
                      <a:moveTo>
                        <a:pt x="23318" y="0"/>
                      </a:moveTo>
                      <a:cubicBezTo>
                        <a:pt x="10456" y="0"/>
                        <a:pt x="0" y="10421"/>
                        <a:pt x="0" y="23318"/>
                      </a:cubicBezTo>
                      <a:cubicBezTo>
                        <a:pt x="0" y="36181"/>
                        <a:pt x="10456" y="46636"/>
                        <a:pt x="23318" y="46636"/>
                      </a:cubicBezTo>
                      <a:cubicBezTo>
                        <a:pt x="36215" y="46636"/>
                        <a:pt x="46636" y="36181"/>
                        <a:pt x="46636" y="23318"/>
                      </a:cubicBezTo>
                      <a:cubicBezTo>
                        <a:pt x="46636" y="10421"/>
                        <a:pt x="36215" y="0"/>
                        <a:pt x="23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9"/>
                <p:cNvSpPr/>
                <p:nvPr/>
              </p:nvSpPr>
              <p:spPr>
                <a:xfrm>
                  <a:off x="3444575" y="2231975"/>
                  <a:ext cx="662050" cy="662075"/>
                </a:xfrm>
                <a:custGeom>
                  <a:avLst/>
                  <a:gdLst/>
                  <a:ahLst/>
                  <a:cxnLst/>
                  <a:rect l="l" t="t" r="r" b="b"/>
                  <a:pathLst>
                    <a:path w="26482" h="26483" fill="none" extrusionOk="0">
                      <a:moveTo>
                        <a:pt x="5296" y="1"/>
                      </a:moveTo>
                      <a:lnTo>
                        <a:pt x="21185" y="1"/>
                      </a:lnTo>
                      <a:cubicBezTo>
                        <a:pt x="24143" y="1"/>
                        <a:pt x="26482" y="2340"/>
                        <a:pt x="26482" y="5263"/>
                      </a:cubicBezTo>
                      <a:lnTo>
                        <a:pt x="26482" y="21186"/>
                      </a:lnTo>
                      <a:cubicBezTo>
                        <a:pt x="26482" y="24110"/>
                        <a:pt x="24143" y="26483"/>
                        <a:pt x="21185" y="26483"/>
                      </a:cubicBezTo>
                      <a:lnTo>
                        <a:pt x="5296" y="26483"/>
                      </a:lnTo>
                      <a:cubicBezTo>
                        <a:pt x="2373" y="26483"/>
                        <a:pt x="0" y="24110"/>
                        <a:pt x="0" y="21186"/>
                      </a:cubicBezTo>
                      <a:lnTo>
                        <a:pt x="0" y="5263"/>
                      </a:lnTo>
                      <a:cubicBezTo>
                        <a:pt x="0" y="2340"/>
                        <a:pt x="2373" y="1"/>
                        <a:pt x="5296" y="1"/>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9"/>
                <p:cNvSpPr/>
                <p:nvPr/>
              </p:nvSpPr>
              <p:spPr>
                <a:xfrm>
                  <a:off x="3467775" y="2208775"/>
                  <a:ext cx="662075" cy="662075"/>
                </a:xfrm>
                <a:custGeom>
                  <a:avLst/>
                  <a:gdLst/>
                  <a:ahLst/>
                  <a:cxnLst/>
                  <a:rect l="l" t="t" r="r" b="b"/>
                  <a:pathLst>
                    <a:path w="26483" h="26483" extrusionOk="0">
                      <a:moveTo>
                        <a:pt x="5263" y="0"/>
                      </a:moveTo>
                      <a:cubicBezTo>
                        <a:pt x="2339" y="0"/>
                        <a:pt x="1" y="2373"/>
                        <a:pt x="1" y="5297"/>
                      </a:cubicBezTo>
                      <a:lnTo>
                        <a:pt x="1" y="21220"/>
                      </a:lnTo>
                      <a:cubicBezTo>
                        <a:pt x="1" y="24143"/>
                        <a:pt x="2339" y="26482"/>
                        <a:pt x="5263" y="26482"/>
                      </a:cubicBezTo>
                      <a:lnTo>
                        <a:pt x="21186" y="26482"/>
                      </a:lnTo>
                      <a:cubicBezTo>
                        <a:pt x="24109" y="26482"/>
                        <a:pt x="26482" y="24143"/>
                        <a:pt x="26482" y="21220"/>
                      </a:cubicBezTo>
                      <a:lnTo>
                        <a:pt x="26482" y="5297"/>
                      </a:lnTo>
                      <a:cubicBezTo>
                        <a:pt x="26482" y="2373"/>
                        <a:pt x="24109" y="0"/>
                        <a:pt x="2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9"/>
                <p:cNvSpPr/>
                <p:nvPr/>
              </p:nvSpPr>
              <p:spPr>
                <a:xfrm>
                  <a:off x="3523675" y="2264650"/>
                  <a:ext cx="550275" cy="550300"/>
                </a:xfrm>
                <a:custGeom>
                  <a:avLst/>
                  <a:gdLst/>
                  <a:ahLst/>
                  <a:cxnLst/>
                  <a:rect l="l" t="t" r="r" b="b"/>
                  <a:pathLst>
                    <a:path w="22011" h="22012" extrusionOk="0">
                      <a:moveTo>
                        <a:pt x="3027" y="1"/>
                      </a:moveTo>
                      <a:cubicBezTo>
                        <a:pt x="1341" y="1"/>
                        <a:pt x="0" y="1376"/>
                        <a:pt x="0" y="3062"/>
                      </a:cubicBezTo>
                      <a:lnTo>
                        <a:pt x="0" y="18985"/>
                      </a:lnTo>
                      <a:cubicBezTo>
                        <a:pt x="0" y="20670"/>
                        <a:pt x="1341" y="22012"/>
                        <a:pt x="3027" y="22012"/>
                      </a:cubicBezTo>
                      <a:lnTo>
                        <a:pt x="18950" y="22012"/>
                      </a:lnTo>
                      <a:cubicBezTo>
                        <a:pt x="20635" y="22012"/>
                        <a:pt x="22011" y="20670"/>
                        <a:pt x="22011" y="18985"/>
                      </a:cubicBezTo>
                      <a:lnTo>
                        <a:pt x="22011" y="3062"/>
                      </a:lnTo>
                      <a:cubicBezTo>
                        <a:pt x="22011" y="1376"/>
                        <a:pt x="20635" y="1"/>
                        <a:pt x="18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9"/>
                <p:cNvSpPr/>
                <p:nvPr/>
              </p:nvSpPr>
              <p:spPr>
                <a:xfrm>
                  <a:off x="3659500" y="2069475"/>
                  <a:ext cx="278600" cy="278600"/>
                </a:xfrm>
                <a:custGeom>
                  <a:avLst/>
                  <a:gdLst/>
                  <a:ahLst/>
                  <a:cxnLst/>
                  <a:rect l="l" t="t" r="r" b="b"/>
                  <a:pathLst>
                    <a:path w="11144" h="11144" extrusionOk="0">
                      <a:moveTo>
                        <a:pt x="5572" y="1"/>
                      </a:moveTo>
                      <a:cubicBezTo>
                        <a:pt x="2477" y="1"/>
                        <a:pt x="1" y="2511"/>
                        <a:pt x="1" y="5572"/>
                      </a:cubicBezTo>
                      <a:cubicBezTo>
                        <a:pt x="1" y="8668"/>
                        <a:pt x="2477" y="11144"/>
                        <a:pt x="5572" y="11144"/>
                      </a:cubicBezTo>
                      <a:cubicBezTo>
                        <a:pt x="8633" y="11144"/>
                        <a:pt x="11144" y="8668"/>
                        <a:pt x="11144" y="5572"/>
                      </a:cubicBezTo>
                      <a:cubicBezTo>
                        <a:pt x="11144" y="2511"/>
                        <a:pt x="8633" y="1"/>
                        <a:pt x="55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9"/>
                <p:cNvSpPr/>
                <p:nvPr/>
              </p:nvSpPr>
              <p:spPr>
                <a:xfrm>
                  <a:off x="3701650" y="2112475"/>
                  <a:ext cx="193475" cy="193475"/>
                </a:xfrm>
                <a:custGeom>
                  <a:avLst/>
                  <a:gdLst/>
                  <a:ahLst/>
                  <a:cxnLst/>
                  <a:rect l="l" t="t" r="r" b="b"/>
                  <a:pathLst>
                    <a:path w="7739" h="7739" extrusionOk="0">
                      <a:moveTo>
                        <a:pt x="3886" y="0"/>
                      </a:moveTo>
                      <a:cubicBezTo>
                        <a:pt x="1754" y="0"/>
                        <a:pt x="0" y="1720"/>
                        <a:pt x="0" y="3852"/>
                      </a:cubicBezTo>
                      <a:cubicBezTo>
                        <a:pt x="0" y="5985"/>
                        <a:pt x="1754" y="7739"/>
                        <a:pt x="3886" y="7739"/>
                      </a:cubicBezTo>
                      <a:cubicBezTo>
                        <a:pt x="6019" y="7739"/>
                        <a:pt x="7738" y="5985"/>
                        <a:pt x="7738" y="3852"/>
                      </a:cubicBezTo>
                      <a:cubicBezTo>
                        <a:pt x="7738" y="1720"/>
                        <a:pt x="6019" y="0"/>
                        <a:pt x="38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9"/>
                <p:cNvSpPr/>
                <p:nvPr/>
              </p:nvSpPr>
              <p:spPr>
                <a:xfrm>
                  <a:off x="3791050" y="2130525"/>
                  <a:ext cx="15500" cy="73100"/>
                </a:xfrm>
                <a:custGeom>
                  <a:avLst/>
                  <a:gdLst/>
                  <a:ahLst/>
                  <a:cxnLst/>
                  <a:rect l="l" t="t" r="r" b="b"/>
                  <a:pathLst>
                    <a:path w="620" h="2924" extrusionOk="0">
                      <a:moveTo>
                        <a:pt x="310" y="1"/>
                      </a:moveTo>
                      <a:lnTo>
                        <a:pt x="1" y="2924"/>
                      </a:lnTo>
                      <a:lnTo>
                        <a:pt x="620" y="2924"/>
                      </a:lnTo>
                      <a:lnTo>
                        <a:pt x="3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9"/>
                <p:cNvSpPr/>
                <p:nvPr/>
              </p:nvSpPr>
              <p:spPr>
                <a:xfrm>
                  <a:off x="3775575" y="2186425"/>
                  <a:ext cx="45600" cy="45575"/>
                </a:xfrm>
                <a:custGeom>
                  <a:avLst/>
                  <a:gdLst/>
                  <a:ahLst/>
                  <a:cxnLst/>
                  <a:rect l="l" t="t" r="r" b="b"/>
                  <a:pathLst>
                    <a:path w="1824" h="1823" extrusionOk="0">
                      <a:moveTo>
                        <a:pt x="929" y="0"/>
                      </a:moveTo>
                      <a:cubicBezTo>
                        <a:pt x="414" y="0"/>
                        <a:pt x="1" y="413"/>
                        <a:pt x="1" y="894"/>
                      </a:cubicBezTo>
                      <a:cubicBezTo>
                        <a:pt x="1" y="1410"/>
                        <a:pt x="414" y="1823"/>
                        <a:pt x="929" y="1823"/>
                      </a:cubicBezTo>
                      <a:cubicBezTo>
                        <a:pt x="1411" y="1823"/>
                        <a:pt x="1824" y="1410"/>
                        <a:pt x="1824" y="894"/>
                      </a:cubicBezTo>
                      <a:cubicBezTo>
                        <a:pt x="1824" y="413"/>
                        <a:pt x="1411" y="0"/>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9"/>
                <p:cNvSpPr/>
                <p:nvPr/>
              </p:nvSpPr>
              <p:spPr>
                <a:xfrm>
                  <a:off x="3569225" y="2348925"/>
                  <a:ext cx="192625" cy="391225"/>
                </a:xfrm>
                <a:custGeom>
                  <a:avLst/>
                  <a:gdLst/>
                  <a:ahLst/>
                  <a:cxnLst/>
                  <a:rect l="l" t="t" r="r" b="b"/>
                  <a:pathLst>
                    <a:path w="7705" h="15649" extrusionOk="0">
                      <a:moveTo>
                        <a:pt x="2271" y="0"/>
                      </a:moveTo>
                      <a:cubicBezTo>
                        <a:pt x="1033" y="0"/>
                        <a:pt x="1" y="998"/>
                        <a:pt x="1" y="2236"/>
                      </a:cubicBezTo>
                      <a:lnTo>
                        <a:pt x="1" y="13413"/>
                      </a:lnTo>
                      <a:cubicBezTo>
                        <a:pt x="1" y="14651"/>
                        <a:pt x="1033" y="15649"/>
                        <a:pt x="2271" y="15649"/>
                      </a:cubicBezTo>
                      <a:lnTo>
                        <a:pt x="5435" y="15649"/>
                      </a:lnTo>
                      <a:cubicBezTo>
                        <a:pt x="6707" y="15649"/>
                        <a:pt x="7705" y="14651"/>
                        <a:pt x="7705" y="13413"/>
                      </a:cubicBezTo>
                      <a:lnTo>
                        <a:pt x="7705" y="2236"/>
                      </a:lnTo>
                      <a:cubicBezTo>
                        <a:pt x="7705" y="998"/>
                        <a:pt x="6707" y="0"/>
                        <a:pt x="5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9"/>
                <p:cNvSpPr/>
                <p:nvPr/>
              </p:nvSpPr>
              <p:spPr>
                <a:xfrm>
                  <a:off x="3835775" y="2348925"/>
                  <a:ext cx="191750" cy="391225"/>
                </a:xfrm>
                <a:custGeom>
                  <a:avLst/>
                  <a:gdLst/>
                  <a:ahLst/>
                  <a:cxnLst/>
                  <a:rect l="l" t="t" r="r" b="b"/>
                  <a:pathLst>
                    <a:path w="7670" h="15649" extrusionOk="0">
                      <a:moveTo>
                        <a:pt x="2236" y="0"/>
                      </a:moveTo>
                      <a:cubicBezTo>
                        <a:pt x="998" y="0"/>
                        <a:pt x="0" y="998"/>
                        <a:pt x="0" y="2236"/>
                      </a:cubicBezTo>
                      <a:lnTo>
                        <a:pt x="0" y="13413"/>
                      </a:lnTo>
                      <a:cubicBezTo>
                        <a:pt x="0" y="14651"/>
                        <a:pt x="998" y="15649"/>
                        <a:pt x="2236" y="15649"/>
                      </a:cubicBezTo>
                      <a:lnTo>
                        <a:pt x="5400" y="15649"/>
                      </a:lnTo>
                      <a:cubicBezTo>
                        <a:pt x="6672" y="15649"/>
                        <a:pt x="7670" y="14651"/>
                        <a:pt x="7670" y="13413"/>
                      </a:cubicBezTo>
                      <a:lnTo>
                        <a:pt x="7670" y="2236"/>
                      </a:lnTo>
                      <a:cubicBezTo>
                        <a:pt x="7670" y="998"/>
                        <a:pt x="6672" y="0"/>
                        <a:pt x="5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9"/>
                <p:cNvSpPr/>
                <p:nvPr/>
              </p:nvSpPr>
              <p:spPr>
                <a:xfrm>
                  <a:off x="3726575" y="2137400"/>
                  <a:ext cx="143600" cy="143625"/>
                </a:xfrm>
                <a:custGeom>
                  <a:avLst/>
                  <a:gdLst/>
                  <a:ahLst/>
                  <a:cxnLst/>
                  <a:rect l="l" t="t" r="r" b="b"/>
                  <a:pathLst>
                    <a:path w="5744" h="5745" fill="none" extrusionOk="0">
                      <a:moveTo>
                        <a:pt x="5744" y="2855"/>
                      </a:moveTo>
                      <a:cubicBezTo>
                        <a:pt x="5744" y="4472"/>
                        <a:pt x="4471" y="5744"/>
                        <a:pt x="2889" y="5744"/>
                      </a:cubicBezTo>
                      <a:cubicBezTo>
                        <a:pt x="1273" y="5744"/>
                        <a:pt x="1" y="4472"/>
                        <a:pt x="1" y="2855"/>
                      </a:cubicBezTo>
                      <a:cubicBezTo>
                        <a:pt x="1" y="1273"/>
                        <a:pt x="1273" y="1"/>
                        <a:pt x="2889" y="1"/>
                      </a:cubicBezTo>
                      <a:cubicBezTo>
                        <a:pt x="4471" y="1"/>
                        <a:pt x="5744" y="1273"/>
                        <a:pt x="5744" y="2855"/>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7" name="Google Shape;2247;p79"/>
              <p:cNvCxnSpPr>
                <a:stCxn id="2233" idx="3"/>
              </p:cNvCxnSpPr>
              <p:nvPr/>
            </p:nvCxnSpPr>
            <p:spPr>
              <a:xfrm>
                <a:off x="2821500" y="3100900"/>
                <a:ext cx="0" cy="8805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2248" name="Google Shape;2248;p79"/>
          <p:cNvGrpSpPr/>
          <p:nvPr/>
        </p:nvGrpSpPr>
        <p:grpSpPr>
          <a:xfrm>
            <a:off x="5954160" y="2889255"/>
            <a:ext cx="2484840" cy="1746436"/>
            <a:chOff x="5954160" y="2889255"/>
            <a:chExt cx="2484840" cy="1746436"/>
          </a:xfrm>
        </p:grpSpPr>
        <p:sp>
          <p:nvSpPr>
            <p:cNvPr id="2249" name="Google Shape;2249;p79"/>
            <p:cNvSpPr txBox="1"/>
            <p:nvPr/>
          </p:nvSpPr>
          <p:spPr>
            <a:xfrm>
              <a:off x="6595447" y="3312248"/>
              <a:ext cx="1843553" cy="55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err="1">
                  <a:solidFill>
                    <a:schemeClr val="dk1"/>
                  </a:solidFill>
                  <a:latin typeface="Cairo"/>
                  <a:ea typeface="Cairo"/>
                  <a:cs typeface="Cairo"/>
                  <a:sym typeface="Cairo"/>
                </a:rPr>
                <a:t>Kesemutan</a:t>
              </a:r>
              <a:r>
                <a:rPr lang="en-US" sz="1600" dirty="0">
                  <a:solidFill>
                    <a:schemeClr val="dk1"/>
                  </a:solidFill>
                  <a:latin typeface="Cairo"/>
                  <a:ea typeface="Cairo"/>
                  <a:cs typeface="Cairo"/>
                  <a:sym typeface="Cairo"/>
                </a:rPr>
                <a:t>/</a:t>
              </a:r>
              <a:r>
                <a:rPr lang="en-US" sz="1600" dirty="0" err="1">
                  <a:solidFill>
                    <a:schemeClr val="dk1"/>
                  </a:solidFill>
                  <a:latin typeface="Cairo"/>
                  <a:ea typeface="Cairo"/>
                  <a:cs typeface="Cairo"/>
                  <a:sym typeface="Cairo"/>
                </a:rPr>
                <a:t>kebas</a:t>
              </a:r>
              <a:r>
                <a:rPr lang="en-US" sz="1600" dirty="0">
                  <a:solidFill>
                    <a:schemeClr val="dk1"/>
                  </a:solidFill>
                  <a:latin typeface="Cairo"/>
                  <a:ea typeface="Cairo"/>
                  <a:cs typeface="Cairo"/>
                  <a:sym typeface="Cairo"/>
                </a:rPr>
                <a:t> pada </a:t>
              </a:r>
              <a:r>
                <a:rPr lang="en-US" sz="1600" dirty="0" err="1">
                  <a:solidFill>
                    <a:schemeClr val="dk1"/>
                  </a:solidFill>
                  <a:latin typeface="Cairo"/>
                  <a:ea typeface="Cairo"/>
                  <a:cs typeface="Cairo"/>
                  <a:sym typeface="Cairo"/>
                </a:rPr>
                <a:t>tangan</a:t>
              </a:r>
              <a:r>
                <a:rPr lang="en-US" sz="1600" dirty="0">
                  <a:solidFill>
                    <a:schemeClr val="dk1"/>
                  </a:solidFill>
                  <a:latin typeface="Cairo"/>
                  <a:ea typeface="Cairo"/>
                  <a:cs typeface="Cairo"/>
                  <a:sym typeface="Cairo"/>
                </a:rPr>
                <a:t>/kaki</a:t>
              </a:r>
            </a:p>
          </p:txBody>
        </p:sp>
        <p:sp>
          <p:nvSpPr>
            <p:cNvPr id="2250" name="Google Shape;2250;p79"/>
            <p:cNvSpPr txBox="1"/>
            <p:nvPr/>
          </p:nvSpPr>
          <p:spPr>
            <a:xfrm>
              <a:off x="6326700" y="2889255"/>
              <a:ext cx="2112300" cy="42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2"/>
                  </a:solidFill>
                  <a:latin typeface="Bungee"/>
                  <a:ea typeface="Bungee"/>
                  <a:cs typeface="Bungee"/>
                  <a:sym typeface="Bungee"/>
                </a:rPr>
                <a:t>tingling</a:t>
              </a:r>
              <a:endParaRPr sz="2500">
                <a:solidFill>
                  <a:schemeClr val="dk2"/>
                </a:solidFill>
                <a:latin typeface="Bungee"/>
                <a:ea typeface="Bungee"/>
                <a:cs typeface="Bungee"/>
                <a:sym typeface="Bungee"/>
              </a:endParaRPr>
            </a:p>
          </p:txBody>
        </p:sp>
        <p:grpSp>
          <p:nvGrpSpPr>
            <p:cNvPr id="2251" name="Google Shape;2251;p79"/>
            <p:cNvGrpSpPr/>
            <p:nvPr/>
          </p:nvGrpSpPr>
          <p:grpSpPr>
            <a:xfrm>
              <a:off x="5954160" y="3100905"/>
              <a:ext cx="740712" cy="1534786"/>
              <a:chOff x="5954160" y="3100905"/>
              <a:chExt cx="740712" cy="1534786"/>
            </a:xfrm>
          </p:grpSpPr>
          <p:grpSp>
            <p:nvGrpSpPr>
              <p:cNvPr id="2252" name="Google Shape;2252;p79"/>
              <p:cNvGrpSpPr/>
              <p:nvPr/>
            </p:nvGrpSpPr>
            <p:grpSpPr>
              <a:xfrm>
                <a:off x="5954160" y="3894979"/>
                <a:ext cx="740712" cy="740712"/>
                <a:chOff x="4752300" y="1898375"/>
                <a:chExt cx="1165925" cy="1165925"/>
              </a:xfrm>
            </p:grpSpPr>
            <p:sp>
              <p:nvSpPr>
                <p:cNvPr id="2253" name="Google Shape;2253;p79"/>
                <p:cNvSpPr/>
                <p:nvPr/>
              </p:nvSpPr>
              <p:spPr>
                <a:xfrm>
                  <a:off x="4752300" y="1898375"/>
                  <a:ext cx="1165925" cy="1165925"/>
                </a:xfrm>
                <a:custGeom>
                  <a:avLst/>
                  <a:gdLst/>
                  <a:ahLst/>
                  <a:cxnLst/>
                  <a:rect l="l" t="t" r="r" b="b"/>
                  <a:pathLst>
                    <a:path w="46637" h="46637" extrusionOk="0">
                      <a:moveTo>
                        <a:pt x="23318" y="1"/>
                      </a:moveTo>
                      <a:cubicBezTo>
                        <a:pt x="10456" y="1"/>
                        <a:pt x="1" y="10422"/>
                        <a:pt x="1" y="23319"/>
                      </a:cubicBezTo>
                      <a:cubicBezTo>
                        <a:pt x="1" y="36181"/>
                        <a:pt x="10456" y="46636"/>
                        <a:pt x="23318" y="46636"/>
                      </a:cubicBezTo>
                      <a:cubicBezTo>
                        <a:pt x="36215" y="46636"/>
                        <a:pt x="46636" y="36181"/>
                        <a:pt x="46636" y="23319"/>
                      </a:cubicBezTo>
                      <a:cubicBezTo>
                        <a:pt x="46636" y="10422"/>
                        <a:pt x="36215" y="1"/>
                        <a:pt x="23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9"/>
                <p:cNvSpPr/>
                <p:nvPr/>
              </p:nvSpPr>
              <p:spPr>
                <a:xfrm>
                  <a:off x="5111650" y="2470150"/>
                  <a:ext cx="607100" cy="354525"/>
                </a:xfrm>
                <a:custGeom>
                  <a:avLst/>
                  <a:gdLst/>
                  <a:ahLst/>
                  <a:cxnLst/>
                  <a:rect l="l" t="t" r="r" b="b"/>
                  <a:pathLst>
                    <a:path w="24284" h="14181" extrusionOk="0">
                      <a:moveTo>
                        <a:pt x="21841" y="0"/>
                      </a:moveTo>
                      <a:lnTo>
                        <a:pt x="4336" y="2442"/>
                      </a:lnTo>
                      <a:cubicBezTo>
                        <a:pt x="2548" y="2580"/>
                        <a:pt x="1069" y="3852"/>
                        <a:pt x="656" y="5572"/>
                      </a:cubicBezTo>
                      <a:cubicBezTo>
                        <a:pt x="622" y="5744"/>
                        <a:pt x="587" y="5881"/>
                        <a:pt x="553" y="6053"/>
                      </a:cubicBezTo>
                      <a:cubicBezTo>
                        <a:pt x="0" y="10843"/>
                        <a:pt x="2956" y="14180"/>
                        <a:pt x="7414" y="14180"/>
                      </a:cubicBezTo>
                      <a:cubicBezTo>
                        <a:pt x="7949" y="14180"/>
                        <a:pt x="8507" y="14132"/>
                        <a:pt x="9082" y="14032"/>
                      </a:cubicBezTo>
                      <a:cubicBezTo>
                        <a:pt x="9254" y="13998"/>
                        <a:pt x="9426" y="13964"/>
                        <a:pt x="9598" y="13929"/>
                      </a:cubicBezTo>
                      <a:lnTo>
                        <a:pt x="24283" y="10524"/>
                      </a:lnTo>
                      <a:lnTo>
                        <a:pt x="218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9"/>
                <p:cNvSpPr/>
                <p:nvPr/>
              </p:nvSpPr>
              <p:spPr>
                <a:xfrm>
                  <a:off x="5569975" y="2452725"/>
                  <a:ext cx="214100" cy="118900"/>
                </a:xfrm>
                <a:custGeom>
                  <a:avLst/>
                  <a:gdLst/>
                  <a:ahLst/>
                  <a:cxnLst/>
                  <a:rect l="l" t="t" r="r" b="b"/>
                  <a:pathLst>
                    <a:path w="8564" h="4756" extrusionOk="0">
                      <a:moveTo>
                        <a:pt x="6763" y="1"/>
                      </a:moveTo>
                      <a:cubicBezTo>
                        <a:pt x="6642" y="1"/>
                        <a:pt x="6519" y="15"/>
                        <a:pt x="6397" y="44"/>
                      </a:cubicBezTo>
                      <a:lnTo>
                        <a:pt x="0" y="1557"/>
                      </a:lnTo>
                      <a:lnTo>
                        <a:pt x="723" y="4756"/>
                      </a:lnTo>
                      <a:lnTo>
                        <a:pt x="7119" y="3242"/>
                      </a:lnTo>
                      <a:cubicBezTo>
                        <a:pt x="8014" y="3036"/>
                        <a:pt x="8564" y="2176"/>
                        <a:pt x="8358" y="1282"/>
                      </a:cubicBezTo>
                      <a:cubicBezTo>
                        <a:pt x="8180" y="515"/>
                        <a:pt x="7497" y="1"/>
                        <a:pt x="6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9"/>
                <p:cNvSpPr/>
                <p:nvPr/>
              </p:nvSpPr>
              <p:spPr>
                <a:xfrm>
                  <a:off x="5689475" y="2463275"/>
                  <a:ext cx="73975" cy="64500"/>
                </a:xfrm>
                <a:custGeom>
                  <a:avLst/>
                  <a:gdLst/>
                  <a:ahLst/>
                  <a:cxnLst/>
                  <a:rect l="l" t="t" r="r" b="b"/>
                  <a:pathLst>
                    <a:path w="2959" h="2580" fill="none" extrusionOk="0">
                      <a:moveTo>
                        <a:pt x="2030" y="2236"/>
                      </a:moveTo>
                      <a:lnTo>
                        <a:pt x="482" y="2580"/>
                      </a:lnTo>
                      <a:lnTo>
                        <a:pt x="1" y="482"/>
                      </a:lnTo>
                      <a:lnTo>
                        <a:pt x="1548" y="138"/>
                      </a:lnTo>
                      <a:cubicBezTo>
                        <a:pt x="2099" y="0"/>
                        <a:pt x="2683" y="344"/>
                        <a:pt x="2821" y="929"/>
                      </a:cubicBezTo>
                      <a:lnTo>
                        <a:pt x="2821" y="929"/>
                      </a:lnTo>
                      <a:cubicBezTo>
                        <a:pt x="2959" y="1514"/>
                        <a:pt x="2580" y="2098"/>
                        <a:pt x="2030" y="2236"/>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9"/>
                <p:cNvSpPr/>
                <p:nvPr/>
              </p:nvSpPr>
              <p:spPr>
                <a:xfrm>
                  <a:off x="5612100" y="2536250"/>
                  <a:ext cx="163375" cy="90400"/>
                </a:xfrm>
                <a:custGeom>
                  <a:avLst/>
                  <a:gdLst/>
                  <a:ahLst/>
                  <a:cxnLst/>
                  <a:rect l="l" t="t" r="r" b="b"/>
                  <a:pathLst>
                    <a:path w="6535" h="3616" extrusionOk="0">
                      <a:moveTo>
                        <a:pt x="5185" y="0"/>
                      </a:moveTo>
                      <a:cubicBezTo>
                        <a:pt x="5085" y="0"/>
                        <a:pt x="4984" y="13"/>
                        <a:pt x="4884" y="39"/>
                      </a:cubicBezTo>
                      <a:lnTo>
                        <a:pt x="1" y="1174"/>
                      </a:lnTo>
                      <a:lnTo>
                        <a:pt x="551" y="3616"/>
                      </a:lnTo>
                      <a:lnTo>
                        <a:pt x="5434" y="2481"/>
                      </a:lnTo>
                      <a:cubicBezTo>
                        <a:pt x="6122" y="2309"/>
                        <a:pt x="6535" y="1655"/>
                        <a:pt x="6363" y="968"/>
                      </a:cubicBezTo>
                      <a:cubicBezTo>
                        <a:pt x="6247" y="385"/>
                        <a:pt x="5736" y="0"/>
                        <a:pt x="51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9"/>
                <p:cNvSpPr/>
                <p:nvPr/>
              </p:nvSpPr>
              <p:spPr>
                <a:xfrm>
                  <a:off x="5625850" y="2597275"/>
                  <a:ext cx="163400" cy="89575"/>
                </a:xfrm>
                <a:custGeom>
                  <a:avLst/>
                  <a:gdLst/>
                  <a:ahLst/>
                  <a:cxnLst/>
                  <a:rect l="l" t="t" r="r" b="b"/>
                  <a:pathLst>
                    <a:path w="6536" h="3583" extrusionOk="0">
                      <a:moveTo>
                        <a:pt x="5197" y="1"/>
                      </a:moveTo>
                      <a:cubicBezTo>
                        <a:pt x="5095" y="1"/>
                        <a:pt x="4990" y="13"/>
                        <a:pt x="4884" y="40"/>
                      </a:cubicBezTo>
                      <a:lnTo>
                        <a:pt x="1" y="1175"/>
                      </a:lnTo>
                      <a:lnTo>
                        <a:pt x="586" y="3582"/>
                      </a:lnTo>
                      <a:lnTo>
                        <a:pt x="5469" y="2482"/>
                      </a:lnTo>
                      <a:cubicBezTo>
                        <a:pt x="6123" y="2310"/>
                        <a:pt x="6535" y="1622"/>
                        <a:pt x="6398" y="968"/>
                      </a:cubicBezTo>
                      <a:cubicBezTo>
                        <a:pt x="6252" y="386"/>
                        <a:pt x="5761" y="1"/>
                        <a:pt x="5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9"/>
                <p:cNvSpPr/>
                <p:nvPr/>
              </p:nvSpPr>
              <p:spPr>
                <a:xfrm>
                  <a:off x="5639625" y="2658325"/>
                  <a:ext cx="163375" cy="89575"/>
                </a:xfrm>
                <a:custGeom>
                  <a:avLst/>
                  <a:gdLst/>
                  <a:ahLst/>
                  <a:cxnLst/>
                  <a:rect l="l" t="t" r="r" b="b"/>
                  <a:pathLst>
                    <a:path w="6535" h="3583" extrusionOk="0">
                      <a:moveTo>
                        <a:pt x="5196" y="1"/>
                      </a:moveTo>
                      <a:cubicBezTo>
                        <a:pt x="5094" y="1"/>
                        <a:pt x="4989" y="13"/>
                        <a:pt x="4884" y="40"/>
                      </a:cubicBezTo>
                      <a:lnTo>
                        <a:pt x="0" y="1140"/>
                      </a:lnTo>
                      <a:lnTo>
                        <a:pt x="585" y="3582"/>
                      </a:lnTo>
                      <a:lnTo>
                        <a:pt x="5468" y="2447"/>
                      </a:lnTo>
                      <a:cubicBezTo>
                        <a:pt x="6122" y="2310"/>
                        <a:pt x="6535" y="1622"/>
                        <a:pt x="6397" y="968"/>
                      </a:cubicBezTo>
                      <a:cubicBezTo>
                        <a:pt x="6251" y="386"/>
                        <a:pt x="5761" y="1"/>
                        <a:pt x="51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9"/>
                <p:cNvSpPr/>
                <p:nvPr/>
              </p:nvSpPr>
              <p:spPr>
                <a:xfrm>
                  <a:off x="4966391" y="2005352"/>
                  <a:ext cx="484075" cy="639402"/>
                </a:xfrm>
                <a:custGeom>
                  <a:avLst/>
                  <a:gdLst/>
                  <a:ahLst/>
                  <a:cxnLst/>
                  <a:rect l="l" t="t" r="r" b="b"/>
                  <a:pathLst>
                    <a:path w="19363" h="34358" extrusionOk="0">
                      <a:moveTo>
                        <a:pt x="11797" y="0"/>
                      </a:moveTo>
                      <a:lnTo>
                        <a:pt x="0" y="2752"/>
                      </a:lnTo>
                      <a:lnTo>
                        <a:pt x="7567" y="34358"/>
                      </a:lnTo>
                      <a:lnTo>
                        <a:pt x="19363" y="31607"/>
                      </a:lnTo>
                      <a:lnTo>
                        <a:pt x="11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9"/>
                <p:cNvSpPr/>
                <p:nvPr/>
              </p:nvSpPr>
              <p:spPr>
                <a:xfrm>
                  <a:off x="5710125" y="2546675"/>
                  <a:ext cx="51600" cy="44725"/>
                </a:xfrm>
                <a:custGeom>
                  <a:avLst/>
                  <a:gdLst/>
                  <a:ahLst/>
                  <a:cxnLst/>
                  <a:rect l="l" t="t" r="r" b="b"/>
                  <a:pathLst>
                    <a:path w="2064" h="1789" fill="none" extrusionOk="0">
                      <a:moveTo>
                        <a:pt x="1410" y="1548"/>
                      </a:moveTo>
                      <a:lnTo>
                        <a:pt x="344" y="1789"/>
                      </a:lnTo>
                      <a:lnTo>
                        <a:pt x="0" y="344"/>
                      </a:lnTo>
                      <a:lnTo>
                        <a:pt x="1066" y="103"/>
                      </a:lnTo>
                      <a:cubicBezTo>
                        <a:pt x="1479" y="0"/>
                        <a:pt x="1857" y="275"/>
                        <a:pt x="1961" y="654"/>
                      </a:cubicBezTo>
                      <a:lnTo>
                        <a:pt x="1961" y="654"/>
                      </a:lnTo>
                      <a:cubicBezTo>
                        <a:pt x="2064" y="1066"/>
                        <a:pt x="1823" y="1479"/>
                        <a:pt x="1410" y="1548"/>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9"/>
                <p:cNvSpPr/>
                <p:nvPr/>
              </p:nvSpPr>
              <p:spPr>
                <a:xfrm>
                  <a:off x="5724725" y="2607725"/>
                  <a:ext cx="50750" cy="44725"/>
                </a:xfrm>
                <a:custGeom>
                  <a:avLst/>
                  <a:gdLst/>
                  <a:ahLst/>
                  <a:cxnLst/>
                  <a:rect l="l" t="t" r="r" b="b"/>
                  <a:pathLst>
                    <a:path w="2030" h="1789" fill="none" extrusionOk="0">
                      <a:moveTo>
                        <a:pt x="1377" y="1548"/>
                      </a:moveTo>
                      <a:lnTo>
                        <a:pt x="310" y="1789"/>
                      </a:lnTo>
                      <a:lnTo>
                        <a:pt x="1" y="344"/>
                      </a:lnTo>
                      <a:lnTo>
                        <a:pt x="1067" y="103"/>
                      </a:lnTo>
                      <a:cubicBezTo>
                        <a:pt x="1445" y="0"/>
                        <a:pt x="1858" y="241"/>
                        <a:pt x="1961" y="654"/>
                      </a:cubicBezTo>
                      <a:lnTo>
                        <a:pt x="1961" y="654"/>
                      </a:lnTo>
                      <a:cubicBezTo>
                        <a:pt x="2030" y="1066"/>
                        <a:pt x="1789" y="1445"/>
                        <a:pt x="1377" y="1548"/>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9"/>
                <p:cNvSpPr/>
                <p:nvPr/>
              </p:nvSpPr>
              <p:spPr>
                <a:xfrm>
                  <a:off x="5738500" y="2668750"/>
                  <a:ext cx="51600" cy="44750"/>
                </a:xfrm>
                <a:custGeom>
                  <a:avLst/>
                  <a:gdLst/>
                  <a:ahLst/>
                  <a:cxnLst/>
                  <a:rect l="l" t="t" r="r" b="b"/>
                  <a:pathLst>
                    <a:path w="2064" h="1790" fill="none" extrusionOk="0">
                      <a:moveTo>
                        <a:pt x="1410" y="1549"/>
                      </a:moveTo>
                      <a:lnTo>
                        <a:pt x="344" y="1789"/>
                      </a:lnTo>
                      <a:lnTo>
                        <a:pt x="0" y="345"/>
                      </a:lnTo>
                      <a:lnTo>
                        <a:pt x="1066" y="104"/>
                      </a:lnTo>
                      <a:cubicBezTo>
                        <a:pt x="1479" y="1"/>
                        <a:pt x="1857" y="242"/>
                        <a:pt x="1960" y="654"/>
                      </a:cubicBezTo>
                      <a:lnTo>
                        <a:pt x="1960" y="654"/>
                      </a:lnTo>
                      <a:cubicBezTo>
                        <a:pt x="2064" y="1067"/>
                        <a:pt x="1789" y="1445"/>
                        <a:pt x="1410" y="1549"/>
                      </a:cubicBezTo>
                      <a:close/>
                    </a:path>
                  </a:pathLst>
                </a:custGeom>
                <a:noFill/>
                <a:ln w="775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9"/>
                <p:cNvSpPr/>
                <p:nvPr/>
              </p:nvSpPr>
              <p:spPr>
                <a:xfrm>
                  <a:off x="4894175" y="2230275"/>
                  <a:ext cx="408425" cy="408425"/>
                </a:xfrm>
                <a:custGeom>
                  <a:avLst/>
                  <a:gdLst/>
                  <a:ahLst/>
                  <a:cxnLst/>
                  <a:rect l="l" t="t" r="r" b="b"/>
                  <a:pathLst>
                    <a:path w="16337" h="16337" extrusionOk="0">
                      <a:moveTo>
                        <a:pt x="8151" y="0"/>
                      </a:moveTo>
                      <a:cubicBezTo>
                        <a:pt x="3646" y="0"/>
                        <a:pt x="0" y="3646"/>
                        <a:pt x="0" y="8151"/>
                      </a:cubicBezTo>
                      <a:cubicBezTo>
                        <a:pt x="0" y="12656"/>
                        <a:pt x="3646" y="16336"/>
                        <a:pt x="8151" y="16336"/>
                      </a:cubicBezTo>
                      <a:cubicBezTo>
                        <a:pt x="12691" y="16336"/>
                        <a:pt x="16337" y="12656"/>
                        <a:pt x="16337" y="8151"/>
                      </a:cubicBezTo>
                      <a:cubicBezTo>
                        <a:pt x="16337" y="3646"/>
                        <a:pt x="12691" y="0"/>
                        <a:pt x="8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9"/>
                <p:cNvSpPr/>
                <p:nvPr/>
              </p:nvSpPr>
              <p:spPr>
                <a:xfrm>
                  <a:off x="4974125" y="2309375"/>
                  <a:ext cx="248525" cy="249350"/>
                </a:xfrm>
                <a:custGeom>
                  <a:avLst/>
                  <a:gdLst/>
                  <a:ahLst/>
                  <a:cxnLst/>
                  <a:rect l="l" t="t" r="r" b="b"/>
                  <a:pathLst>
                    <a:path w="9941" h="9974" extrusionOk="0">
                      <a:moveTo>
                        <a:pt x="4953" y="0"/>
                      </a:moveTo>
                      <a:cubicBezTo>
                        <a:pt x="2202" y="0"/>
                        <a:pt x="1" y="2236"/>
                        <a:pt x="1" y="4987"/>
                      </a:cubicBezTo>
                      <a:cubicBezTo>
                        <a:pt x="1" y="7738"/>
                        <a:pt x="2202" y="9974"/>
                        <a:pt x="4953" y="9974"/>
                      </a:cubicBezTo>
                      <a:cubicBezTo>
                        <a:pt x="7739" y="9974"/>
                        <a:pt x="9940" y="7738"/>
                        <a:pt x="9940" y="4987"/>
                      </a:cubicBezTo>
                      <a:cubicBezTo>
                        <a:pt x="9940" y="2236"/>
                        <a:pt x="7739" y="0"/>
                        <a:pt x="49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9"/>
                <p:cNvSpPr/>
                <p:nvPr/>
              </p:nvSpPr>
              <p:spPr>
                <a:xfrm>
                  <a:off x="5019700" y="2355800"/>
                  <a:ext cx="156500" cy="156500"/>
                </a:xfrm>
                <a:custGeom>
                  <a:avLst/>
                  <a:gdLst/>
                  <a:ahLst/>
                  <a:cxnLst/>
                  <a:rect l="l" t="t" r="r" b="b"/>
                  <a:pathLst>
                    <a:path w="6260" h="6260" fill="none" extrusionOk="0">
                      <a:moveTo>
                        <a:pt x="6260" y="3130"/>
                      </a:moveTo>
                      <a:cubicBezTo>
                        <a:pt x="6260" y="4884"/>
                        <a:pt x="4884" y="6260"/>
                        <a:pt x="3130" y="6260"/>
                      </a:cubicBezTo>
                      <a:cubicBezTo>
                        <a:pt x="1411" y="6260"/>
                        <a:pt x="1" y="4884"/>
                        <a:pt x="1" y="3130"/>
                      </a:cubicBezTo>
                      <a:cubicBezTo>
                        <a:pt x="1" y="1410"/>
                        <a:pt x="1411" y="0"/>
                        <a:pt x="3130" y="0"/>
                      </a:cubicBezTo>
                      <a:cubicBezTo>
                        <a:pt x="4884" y="0"/>
                        <a:pt x="6260" y="1410"/>
                        <a:pt x="6260" y="3130"/>
                      </a:cubicBezTo>
                      <a:close/>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9"/>
                <p:cNvSpPr/>
                <p:nvPr/>
              </p:nvSpPr>
              <p:spPr>
                <a:xfrm>
                  <a:off x="5023150" y="2719500"/>
                  <a:ext cx="692150" cy="190900"/>
                </a:xfrm>
                <a:custGeom>
                  <a:avLst/>
                  <a:gdLst/>
                  <a:ahLst/>
                  <a:cxnLst/>
                  <a:rect l="l" t="t" r="r" b="b"/>
                  <a:pathLst>
                    <a:path w="27686" h="7636" fill="none" extrusionOk="0">
                      <a:moveTo>
                        <a:pt x="1754" y="0"/>
                      </a:moveTo>
                      <a:cubicBezTo>
                        <a:pt x="0" y="2304"/>
                        <a:pt x="2683" y="2064"/>
                        <a:pt x="3646" y="2855"/>
                      </a:cubicBezTo>
                      <a:cubicBezTo>
                        <a:pt x="4746" y="3749"/>
                        <a:pt x="3887" y="5331"/>
                        <a:pt x="5125" y="5984"/>
                      </a:cubicBezTo>
                      <a:cubicBezTo>
                        <a:pt x="6191" y="6535"/>
                        <a:pt x="6844" y="5400"/>
                        <a:pt x="8014" y="5847"/>
                      </a:cubicBezTo>
                      <a:cubicBezTo>
                        <a:pt x="8667" y="6087"/>
                        <a:pt x="8942" y="7154"/>
                        <a:pt x="9905" y="7326"/>
                      </a:cubicBezTo>
                      <a:cubicBezTo>
                        <a:pt x="11384" y="7635"/>
                        <a:pt x="11831" y="6225"/>
                        <a:pt x="13275" y="5984"/>
                      </a:cubicBezTo>
                      <a:cubicBezTo>
                        <a:pt x="14926" y="5709"/>
                        <a:pt x="15477" y="7498"/>
                        <a:pt x="16715" y="7360"/>
                      </a:cubicBezTo>
                      <a:cubicBezTo>
                        <a:pt x="17712" y="7222"/>
                        <a:pt x="17918" y="5503"/>
                        <a:pt x="18984" y="5228"/>
                      </a:cubicBezTo>
                      <a:cubicBezTo>
                        <a:pt x="20085" y="4987"/>
                        <a:pt x="20876" y="6397"/>
                        <a:pt x="21908" y="6191"/>
                      </a:cubicBezTo>
                      <a:cubicBezTo>
                        <a:pt x="22974" y="5984"/>
                        <a:pt x="23318" y="4574"/>
                        <a:pt x="24418" y="4196"/>
                      </a:cubicBezTo>
                      <a:cubicBezTo>
                        <a:pt x="24969" y="3990"/>
                        <a:pt x="25725" y="4471"/>
                        <a:pt x="26172" y="4265"/>
                      </a:cubicBezTo>
                      <a:cubicBezTo>
                        <a:pt x="26723" y="3990"/>
                        <a:pt x="27204" y="2992"/>
                        <a:pt x="27686" y="2511"/>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9"/>
                <p:cNvSpPr/>
                <p:nvPr/>
              </p:nvSpPr>
              <p:spPr>
                <a:xfrm>
                  <a:off x="5368775" y="2166650"/>
                  <a:ext cx="361150" cy="278600"/>
                </a:xfrm>
                <a:custGeom>
                  <a:avLst/>
                  <a:gdLst/>
                  <a:ahLst/>
                  <a:cxnLst/>
                  <a:rect l="l" t="t" r="r" b="b"/>
                  <a:pathLst>
                    <a:path w="14446" h="11144" fill="none" extrusionOk="0">
                      <a:moveTo>
                        <a:pt x="1617" y="0"/>
                      </a:moveTo>
                      <a:cubicBezTo>
                        <a:pt x="1" y="1445"/>
                        <a:pt x="792" y="1926"/>
                        <a:pt x="1823" y="2992"/>
                      </a:cubicBezTo>
                      <a:cubicBezTo>
                        <a:pt x="3096" y="4299"/>
                        <a:pt x="1995" y="4299"/>
                        <a:pt x="2167" y="5572"/>
                      </a:cubicBezTo>
                      <a:cubicBezTo>
                        <a:pt x="2408" y="7016"/>
                        <a:pt x="3681" y="6259"/>
                        <a:pt x="4231" y="7085"/>
                      </a:cubicBezTo>
                      <a:cubicBezTo>
                        <a:pt x="4609" y="7704"/>
                        <a:pt x="3887" y="8220"/>
                        <a:pt x="4231" y="8908"/>
                      </a:cubicBezTo>
                      <a:cubicBezTo>
                        <a:pt x="4747" y="9871"/>
                        <a:pt x="5194" y="9423"/>
                        <a:pt x="6122" y="9458"/>
                      </a:cubicBezTo>
                      <a:cubicBezTo>
                        <a:pt x="7773" y="9527"/>
                        <a:pt x="7636" y="10214"/>
                        <a:pt x="8805" y="10662"/>
                      </a:cubicBezTo>
                      <a:cubicBezTo>
                        <a:pt x="10181" y="11143"/>
                        <a:pt x="10525" y="9733"/>
                        <a:pt x="11522" y="9458"/>
                      </a:cubicBezTo>
                      <a:cubicBezTo>
                        <a:pt x="12760" y="9148"/>
                        <a:pt x="13242" y="10386"/>
                        <a:pt x="14445" y="10318"/>
                      </a:cubicBezTo>
                    </a:path>
                  </a:pathLst>
                </a:custGeom>
                <a:noFill/>
                <a:ln w="77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9" name="Google Shape;2269;p79"/>
              <p:cNvCxnSpPr>
                <a:stCxn id="2250" idx="1"/>
              </p:cNvCxnSpPr>
              <p:nvPr/>
            </p:nvCxnSpPr>
            <p:spPr>
              <a:xfrm>
                <a:off x="6326700" y="3100905"/>
                <a:ext cx="0" cy="918600"/>
              </a:xfrm>
              <a:prstGeom prst="straightConnector1">
                <a:avLst/>
              </a:prstGeom>
              <a:noFill/>
              <a:ln w="19050" cap="flat" cmpd="sng">
                <a:solidFill>
                  <a:schemeClr val="accent1"/>
                </a:solidFill>
                <a:prstDash val="solid"/>
                <a:round/>
                <a:headEnd type="none" w="med" len="med"/>
                <a:tailEnd type="none" w="med" len="med"/>
              </a:ln>
            </p:spPr>
          </p:cxnSp>
        </p:grpSp>
      </p:grpSp>
    </p:spTree>
    <p:extLst>
      <p:ext uri="{BB962C8B-B14F-4D97-AF65-F5344CB8AC3E}">
        <p14:creationId xmlns:p14="http://schemas.microsoft.com/office/powerpoint/2010/main" xmlns="" val="53090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31"/>
                                        </p:tgtEl>
                                        <p:attrNameLst>
                                          <p:attrName>style.visibility</p:attrName>
                                        </p:attrNameLst>
                                      </p:cBhvr>
                                      <p:to>
                                        <p:strVal val="visible"/>
                                      </p:to>
                                    </p:set>
                                    <p:animEffect transition="in" filter="fade">
                                      <p:cBhvr>
                                        <p:cTn id="7" dur="1000"/>
                                        <p:tgtEl>
                                          <p:spTgt spid="22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39"/>
                                        </p:tgtEl>
                                        <p:attrNameLst>
                                          <p:attrName>style.visibility</p:attrName>
                                        </p:attrNameLst>
                                      </p:cBhvr>
                                      <p:to>
                                        <p:strVal val="visible"/>
                                      </p:to>
                                    </p:set>
                                    <p:animEffect transition="in" filter="fade">
                                      <p:cBhvr>
                                        <p:cTn id="11" dur="1000"/>
                                        <p:tgtEl>
                                          <p:spTgt spid="213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05"/>
                                        </p:tgtEl>
                                        <p:attrNameLst>
                                          <p:attrName>style.visibility</p:attrName>
                                        </p:attrNameLst>
                                      </p:cBhvr>
                                      <p:to>
                                        <p:strVal val="visible"/>
                                      </p:to>
                                    </p:set>
                                    <p:animEffect transition="in" filter="fade">
                                      <p:cBhvr>
                                        <p:cTn id="15" dur="1000"/>
                                        <p:tgtEl>
                                          <p:spTgt spid="220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70"/>
                                        </p:tgtEl>
                                        <p:attrNameLst>
                                          <p:attrName>style.visibility</p:attrName>
                                        </p:attrNameLst>
                                      </p:cBhvr>
                                      <p:to>
                                        <p:strVal val="visible"/>
                                      </p:to>
                                    </p:set>
                                    <p:animEffect transition="in" filter="fade">
                                      <p:cBhvr>
                                        <p:cTn id="19" dur="1000"/>
                                        <p:tgtEl>
                                          <p:spTgt spid="217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248"/>
                                        </p:tgtEl>
                                        <p:attrNameLst>
                                          <p:attrName>style.visibility</p:attrName>
                                        </p:attrNameLst>
                                      </p:cBhvr>
                                      <p:to>
                                        <p:strVal val="visible"/>
                                      </p:to>
                                    </p:set>
                                    <p:animEffect transition="in" filter="fade">
                                      <p:cBhvr>
                                        <p:cTn id="23" dur="1000"/>
                                        <p:tgtEl>
                                          <p:spTgt spid="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sz="2800" dirty="0" err="1"/>
              <a:t>skrining</a:t>
            </a:r>
            <a:r>
              <a:rPr lang="en" sz="2800" dirty="0"/>
              <a:t/>
            </a:r>
            <a:br>
              <a:rPr lang="en" sz="2800" dirty="0"/>
            </a:br>
            <a:r>
              <a:rPr lang="en" sz="2800" dirty="0"/>
              <a:t>diabetes mellitus tipe 2</a:t>
            </a:r>
            <a:endParaRPr sz="28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Pemeriksaan penyaring untuk menegakkan diagnosis DM tipe 2 dan Prediabetes </a:t>
            </a:r>
            <a:r>
              <a:rPr lang="en" dirty="0">
                <a:sym typeface="Wingdings" panose="05000000000000000000" pitchFamily="2" charset="2"/>
              </a:rPr>
              <a:t> kelompok risiko tinggi </a:t>
            </a:r>
            <a:endParaRPr dirty="0"/>
          </a:p>
        </p:txBody>
      </p:sp>
      <p:grpSp>
        <p:nvGrpSpPr>
          <p:cNvPr id="1153" name="Google Shape;1153;p65"/>
          <p:cNvGrpSpPr/>
          <p:nvPr/>
        </p:nvGrpSpPr>
        <p:grpSpPr>
          <a:xfrm rot="9651258">
            <a:off x="7831678" y="1994458"/>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5"/>
          <p:cNvGrpSpPr/>
          <p:nvPr/>
        </p:nvGrpSpPr>
        <p:grpSpPr>
          <a:xfrm>
            <a:off x="7290080" y="2973810"/>
            <a:ext cx="1803250" cy="3544919"/>
            <a:chOff x="5524465" y="659869"/>
            <a:chExt cx="2769268" cy="5584515"/>
          </a:xfrm>
        </p:grpSpPr>
        <p:sp>
          <p:nvSpPr>
            <p:cNvPr id="1162" name="Google Shape;1162;p65"/>
            <p:cNvSpPr/>
            <p:nvPr/>
          </p:nvSpPr>
          <p:spPr>
            <a:xfrm>
              <a:off x="5741184" y="659869"/>
              <a:ext cx="2552549" cy="2556125"/>
            </a:xfrm>
            <a:custGeom>
              <a:avLst/>
              <a:gdLst/>
              <a:ahLst/>
              <a:cxnLst/>
              <a:rect l="l" t="t" r="r" b="b"/>
              <a:pathLst>
                <a:path w="24852" h="24885" extrusionOk="0">
                  <a:moveTo>
                    <a:pt x="12410" y="0"/>
                  </a:moveTo>
                  <a:cubicBezTo>
                    <a:pt x="5538" y="0"/>
                    <a:pt x="1" y="5571"/>
                    <a:pt x="1" y="12442"/>
                  </a:cubicBezTo>
                  <a:cubicBezTo>
                    <a:pt x="1" y="19314"/>
                    <a:pt x="5538" y="24885"/>
                    <a:pt x="12410" y="24885"/>
                  </a:cubicBezTo>
                  <a:cubicBezTo>
                    <a:pt x="19281" y="24885"/>
                    <a:pt x="24852" y="19314"/>
                    <a:pt x="24852" y="12442"/>
                  </a:cubicBezTo>
                  <a:cubicBezTo>
                    <a:pt x="24852" y="5571"/>
                    <a:pt x="19281" y="0"/>
                    <a:pt x="12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5"/>
            <p:cNvGrpSpPr/>
            <p:nvPr/>
          </p:nvGrpSpPr>
          <p:grpSpPr>
            <a:xfrm>
              <a:off x="5524465" y="877705"/>
              <a:ext cx="2552544" cy="5366678"/>
              <a:chOff x="5524465" y="877705"/>
              <a:chExt cx="2552544" cy="5366678"/>
            </a:xfrm>
          </p:grpSpPr>
          <p:grpSp>
            <p:nvGrpSpPr>
              <p:cNvPr id="1164" name="Google Shape;1164;p65"/>
              <p:cNvGrpSpPr/>
              <p:nvPr/>
            </p:nvGrpSpPr>
            <p:grpSpPr>
              <a:xfrm>
                <a:off x="5524465" y="877705"/>
                <a:ext cx="2552544" cy="5366678"/>
                <a:chOff x="4829700" y="3625725"/>
                <a:chExt cx="862375" cy="1813128"/>
              </a:xfrm>
            </p:grpSpPr>
            <p:sp>
              <p:nvSpPr>
                <p:cNvPr id="1165" name="Google Shape;1165;p65"/>
                <p:cNvSpPr/>
                <p:nvPr/>
              </p:nvSpPr>
              <p:spPr>
                <a:xfrm>
                  <a:off x="5089350" y="4902525"/>
                  <a:ext cx="25" cy="6900"/>
                </a:xfrm>
                <a:custGeom>
                  <a:avLst/>
                  <a:gdLst/>
                  <a:ahLst/>
                  <a:cxnLst/>
                  <a:rect l="l" t="t" r="r" b="b"/>
                  <a:pathLst>
                    <a:path w="1" h="276" fill="none" extrusionOk="0">
                      <a:moveTo>
                        <a:pt x="0" y="275"/>
                      </a:moveTo>
                      <a:lnTo>
                        <a:pt x="0" y="0"/>
                      </a:lnTo>
                      <a:cubicBezTo>
                        <a:pt x="0" y="103"/>
                        <a:pt x="0" y="207"/>
                        <a:pt x="0" y="275"/>
                      </a:cubicBezTo>
                      <a:close/>
                    </a:path>
                  </a:pathLst>
                </a:custGeom>
                <a:noFill/>
                <a:ln w="9450" cap="flat" cmpd="sng">
                  <a:solidFill>
                    <a:srgbClr val="414042"/>
                  </a:solidFill>
                  <a:prstDash val="solid"/>
                  <a:miter lim="34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5"/>
                <p:cNvSpPr/>
                <p:nvPr/>
              </p:nvSpPr>
              <p:spPr>
                <a:xfrm>
                  <a:off x="5228625" y="4019500"/>
                  <a:ext cx="147925" cy="147925"/>
                </a:xfrm>
                <a:custGeom>
                  <a:avLst/>
                  <a:gdLst/>
                  <a:ahLst/>
                  <a:cxnLst/>
                  <a:rect l="l" t="t" r="r" b="b"/>
                  <a:pathLst>
                    <a:path w="5917" h="5917" extrusionOk="0">
                      <a:moveTo>
                        <a:pt x="2924" y="1"/>
                      </a:moveTo>
                      <a:cubicBezTo>
                        <a:pt x="1308" y="35"/>
                        <a:pt x="1" y="1342"/>
                        <a:pt x="1" y="2958"/>
                      </a:cubicBezTo>
                      <a:cubicBezTo>
                        <a:pt x="1" y="4609"/>
                        <a:pt x="1342" y="5916"/>
                        <a:pt x="2959" y="5916"/>
                      </a:cubicBezTo>
                      <a:cubicBezTo>
                        <a:pt x="4575" y="5916"/>
                        <a:pt x="5916" y="4575"/>
                        <a:pt x="5882" y="2958"/>
                      </a:cubicBezTo>
                      <a:cubicBezTo>
                        <a:pt x="5882" y="1308"/>
                        <a:pt x="4575" y="1"/>
                        <a:pt x="2924" y="1"/>
                      </a:cubicBezTo>
                      <a:close/>
                    </a:path>
                  </a:pathLst>
                </a:custGeom>
                <a:solidFill>
                  <a:srgbClr val="F992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5"/>
                <p:cNvSpPr/>
                <p:nvPr/>
              </p:nvSpPr>
              <p:spPr>
                <a:xfrm>
                  <a:off x="5244100" y="4049600"/>
                  <a:ext cx="58500" cy="87725"/>
                </a:xfrm>
                <a:custGeom>
                  <a:avLst/>
                  <a:gdLst/>
                  <a:ahLst/>
                  <a:cxnLst/>
                  <a:rect l="l" t="t" r="r" b="b"/>
                  <a:pathLst>
                    <a:path w="2340" h="3509" fill="none" extrusionOk="0">
                      <a:moveTo>
                        <a:pt x="2340" y="3508"/>
                      </a:moveTo>
                      <a:cubicBezTo>
                        <a:pt x="1" y="3508"/>
                        <a:pt x="1" y="0"/>
                        <a:pt x="2340" y="0"/>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5"/>
                <p:cNvSpPr/>
                <p:nvPr/>
              </p:nvSpPr>
              <p:spPr>
                <a:xfrm>
                  <a:off x="54891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5"/>
                <p:cNvSpPr/>
                <p:nvPr/>
              </p:nvSpPr>
              <p:spPr>
                <a:xfrm>
                  <a:off x="5374800" y="4020375"/>
                  <a:ext cx="86000" cy="86000"/>
                </a:xfrm>
                <a:custGeom>
                  <a:avLst/>
                  <a:gdLst/>
                  <a:ahLst/>
                  <a:cxnLst/>
                  <a:rect l="l" t="t" r="r" b="b"/>
                  <a:pathLst>
                    <a:path w="3440" h="3440" extrusionOk="0">
                      <a:moveTo>
                        <a:pt x="1720" y="0"/>
                      </a:moveTo>
                      <a:cubicBezTo>
                        <a:pt x="791" y="0"/>
                        <a:pt x="0" y="757"/>
                        <a:pt x="0" y="1720"/>
                      </a:cubicBezTo>
                      <a:cubicBezTo>
                        <a:pt x="0" y="2648"/>
                        <a:pt x="791" y="3439"/>
                        <a:pt x="1720" y="3439"/>
                      </a:cubicBezTo>
                      <a:cubicBezTo>
                        <a:pt x="2683" y="3439"/>
                        <a:pt x="3440" y="2648"/>
                        <a:pt x="3440" y="1720"/>
                      </a:cubicBezTo>
                      <a:cubicBezTo>
                        <a:pt x="3440" y="757"/>
                        <a:pt x="2683"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5"/>
                <p:cNvSpPr/>
                <p:nvPr/>
              </p:nvSpPr>
              <p:spPr>
                <a:xfrm>
                  <a:off x="5374800" y="4051325"/>
                  <a:ext cx="86000" cy="23225"/>
                </a:xfrm>
                <a:custGeom>
                  <a:avLst/>
                  <a:gdLst/>
                  <a:ahLst/>
                  <a:cxnLst/>
                  <a:rect l="l" t="t" r="r" b="b"/>
                  <a:pathLst>
                    <a:path w="3440" h="929" extrusionOk="0">
                      <a:moveTo>
                        <a:pt x="69" y="0"/>
                      </a:moveTo>
                      <a:cubicBezTo>
                        <a:pt x="0" y="310"/>
                        <a:pt x="0" y="619"/>
                        <a:pt x="69" y="929"/>
                      </a:cubicBezTo>
                      <a:cubicBezTo>
                        <a:pt x="620" y="654"/>
                        <a:pt x="1204" y="516"/>
                        <a:pt x="1823" y="482"/>
                      </a:cubicBezTo>
                      <a:cubicBezTo>
                        <a:pt x="2373" y="516"/>
                        <a:pt x="2889" y="654"/>
                        <a:pt x="3371" y="929"/>
                      </a:cubicBezTo>
                      <a:cubicBezTo>
                        <a:pt x="3405" y="757"/>
                        <a:pt x="3440" y="585"/>
                        <a:pt x="3440" y="413"/>
                      </a:cubicBezTo>
                      <a:cubicBezTo>
                        <a:pt x="3405" y="275"/>
                        <a:pt x="3405" y="138"/>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5"/>
                <p:cNvSpPr/>
                <p:nvPr/>
              </p:nvSpPr>
              <p:spPr>
                <a:xfrm>
                  <a:off x="54031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38"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5"/>
                <p:cNvSpPr/>
                <p:nvPr/>
              </p:nvSpPr>
              <p:spPr>
                <a:xfrm>
                  <a:off x="5359325" y="3986875"/>
                  <a:ext cx="122125" cy="49850"/>
                </a:xfrm>
                <a:custGeom>
                  <a:avLst/>
                  <a:gdLst/>
                  <a:ahLst/>
                  <a:cxnLst/>
                  <a:rect l="l" t="t" r="r" b="b"/>
                  <a:pathLst>
                    <a:path w="4885" h="1994" extrusionOk="0">
                      <a:moveTo>
                        <a:pt x="4049" y="0"/>
                      </a:moveTo>
                      <a:cubicBezTo>
                        <a:pt x="3938" y="0"/>
                        <a:pt x="3825" y="22"/>
                        <a:pt x="3715" y="68"/>
                      </a:cubicBezTo>
                      <a:cubicBezTo>
                        <a:pt x="3096" y="340"/>
                        <a:pt x="2441" y="470"/>
                        <a:pt x="1789" y="470"/>
                      </a:cubicBezTo>
                      <a:cubicBezTo>
                        <a:pt x="1536" y="470"/>
                        <a:pt x="1283" y="450"/>
                        <a:pt x="1032" y="412"/>
                      </a:cubicBezTo>
                      <a:cubicBezTo>
                        <a:pt x="979" y="403"/>
                        <a:pt x="926" y="398"/>
                        <a:pt x="874" y="398"/>
                      </a:cubicBezTo>
                      <a:cubicBezTo>
                        <a:pt x="526" y="398"/>
                        <a:pt x="223" y="593"/>
                        <a:pt x="104" y="893"/>
                      </a:cubicBezTo>
                      <a:cubicBezTo>
                        <a:pt x="0" y="1099"/>
                        <a:pt x="0" y="1306"/>
                        <a:pt x="104" y="1512"/>
                      </a:cubicBezTo>
                      <a:cubicBezTo>
                        <a:pt x="207" y="1684"/>
                        <a:pt x="413" y="1822"/>
                        <a:pt x="654" y="1890"/>
                      </a:cubicBezTo>
                      <a:cubicBezTo>
                        <a:pt x="1015" y="1959"/>
                        <a:pt x="1385" y="1994"/>
                        <a:pt x="1759" y="1994"/>
                      </a:cubicBezTo>
                      <a:cubicBezTo>
                        <a:pt x="2133" y="1994"/>
                        <a:pt x="2511" y="1959"/>
                        <a:pt x="2889" y="1890"/>
                      </a:cubicBezTo>
                      <a:cubicBezTo>
                        <a:pt x="3336" y="1822"/>
                        <a:pt x="3818" y="1718"/>
                        <a:pt x="4265" y="1546"/>
                      </a:cubicBezTo>
                      <a:cubicBezTo>
                        <a:pt x="4506" y="1443"/>
                        <a:pt x="4712" y="1237"/>
                        <a:pt x="4815" y="996"/>
                      </a:cubicBezTo>
                      <a:cubicBezTo>
                        <a:pt x="4884" y="824"/>
                        <a:pt x="4884" y="618"/>
                        <a:pt x="4815" y="412"/>
                      </a:cubicBezTo>
                      <a:cubicBezTo>
                        <a:pt x="4639" y="160"/>
                        <a:pt x="4352" y="0"/>
                        <a:pt x="4049"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5"/>
                <p:cNvSpPr/>
                <p:nvPr/>
              </p:nvSpPr>
              <p:spPr>
                <a:xfrm>
                  <a:off x="4974125" y="4392650"/>
                  <a:ext cx="325900" cy="168550"/>
                </a:xfrm>
                <a:custGeom>
                  <a:avLst/>
                  <a:gdLst/>
                  <a:ahLst/>
                  <a:cxnLst/>
                  <a:rect l="l" t="t" r="r" b="b"/>
                  <a:pathLst>
                    <a:path w="13036" h="6742" fill="none" extrusionOk="0">
                      <a:moveTo>
                        <a:pt x="13035" y="345"/>
                      </a:moveTo>
                      <a:cubicBezTo>
                        <a:pt x="12932" y="3887"/>
                        <a:pt x="9975" y="6742"/>
                        <a:pt x="6398" y="6638"/>
                      </a:cubicBezTo>
                      <a:lnTo>
                        <a:pt x="6398" y="6638"/>
                      </a:lnTo>
                      <a:cubicBezTo>
                        <a:pt x="2821" y="6535"/>
                        <a:pt x="1" y="3578"/>
                        <a:pt x="104" y="1"/>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5"/>
                <p:cNvSpPr/>
                <p:nvPr/>
              </p:nvSpPr>
              <p:spPr>
                <a:xfrm>
                  <a:off x="5155550" y="4017775"/>
                  <a:ext cx="34425" cy="141050"/>
                </a:xfrm>
                <a:custGeom>
                  <a:avLst/>
                  <a:gdLst/>
                  <a:ahLst/>
                  <a:cxnLst/>
                  <a:rect l="l" t="t" r="r" b="b"/>
                  <a:pathLst>
                    <a:path w="1377" h="5642" fill="none" extrusionOk="0">
                      <a:moveTo>
                        <a:pt x="1067" y="1"/>
                      </a:moveTo>
                      <a:lnTo>
                        <a:pt x="1376" y="4885"/>
                      </a:lnTo>
                      <a:lnTo>
                        <a:pt x="1" y="5641"/>
                      </a:ln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5"/>
                <p:cNvSpPr/>
                <p:nvPr/>
              </p:nvSpPr>
              <p:spPr>
                <a:xfrm>
                  <a:off x="5157275" y="4231025"/>
                  <a:ext cx="34425" cy="21500"/>
                </a:xfrm>
                <a:custGeom>
                  <a:avLst/>
                  <a:gdLst/>
                  <a:ahLst/>
                  <a:cxnLst/>
                  <a:rect l="l" t="t" r="r" b="b"/>
                  <a:pathLst>
                    <a:path w="1377" h="860" fill="none" extrusionOk="0">
                      <a:moveTo>
                        <a:pt x="0" y="860"/>
                      </a:moveTo>
                      <a:cubicBezTo>
                        <a:pt x="0" y="860"/>
                        <a:pt x="551" y="0"/>
                        <a:pt x="1376" y="69"/>
                      </a:cubicBezTo>
                    </a:path>
                  </a:pathLst>
                </a:custGeom>
                <a:noFill/>
                <a:ln w="7750" cap="rnd" cmpd="sng">
                  <a:solidFill>
                    <a:srgbClr val="2238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5"/>
                <p:cNvSpPr/>
                <p:nvPr/>
              </p:nvSpPr>
              <p:spPr>
                <a:xfrm>
                  <a:off x="5234650" y="4020375"/>
                  <a:ext cx="86000" cy="86000"/>
                </a:xfrm>
                <a:custGeom>
                  <a:avLst/>
                  <a:gdLst/>
                  <a:ahLst/>
                  <a:cxnLst/>
                  <a:rect l="l" t="t" r="r" b="b"/>
                  <a:pathLst>
                    <a:path w="3440" h="3440" extrusionOk="0">
                      <a:moveTo>
                        <a:pt x="1720" y="0"/>
                      </a:moveTo>
                      <a:cubicBezTo>
                        <a:pt x="757" y="0"/>
                        <a:pt x="1" y="757"/>
                        <a:pt x="1" y="1720"/>
                      </a:cubicBezTo>
                      <a:cubicBezTo>
                        <a:pt x="1" y="2648"/>
                        <a:pt x="757" y="3439"/>
                        <a:pt x="1720" y="3439"/>
                      </a:cubicBezTo>
                      <a:cubicBezTo>
                        <a:pt x="2649" y="3439"/>
                        <a:pt x="3440" y="2648"/>
                        <a:pt x="3440" y="1720"/>
                      </a:cubicBezTo>
                      <a:cubicBezTo>
                        <a:pt x="3440" y="757"/>
                        <a:pt x="2649" y="0"/>
                        <a:pt x="1720" y="0"/>
                      </a:cubicBezTo>
                      <a:close/>
                    </a:path>
                  </a:pathLst>
                </a:custGeom>
                <a:solidFill>
                  <a:srgbClr val="E87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5"/>
                <p:cNvSpPr/>
                <p:nvPr/>
              </p:nvSpPr>
              <p:spPr>
                <a:xfrm>
                  <a:off x="5234650" y="4051325"/>
                  <a:ext cx="86000" cy="23225"/>
                </a:xfrm>
                <a:custGeom>
                  <a:avLst/>
                  <a:gdLst/>
                  <a:ahLst/>
                  <a:cxnLst/>
                  <a:rect l="l" t="t" r="r" b="b"/>
                  <a:pathLst>
                    <a:path w="3440" h="929" extrusionOk="0">
                      <a:moveTo>
                        <a:pt x="69" y="0"/>
                      </a:moveTo>
                      <a:cubicBezTo>
                        <a:pt x="35" y="138"/>
                        <a:pt x="1" y="275"/>
                        <a:pt x="1" y="413"/>
                      </a:cubicBezTo>
                      <a:cubicBezTo>
                        <a:pt x="1" y="585"/>
                        <a:pt x="35" y="757"/>
                        <a:pt x="69" y="929"/>
                      </a:cubicBezTo>
                      <a:cubicBezTo>
                        <a:pt x="551" y="654"/>
                        <a:pt x="1067" y="516"/>
                        <a:pt x="1617" y="482"/>
                      </a:cubicBezTo>
                      <a:cubicBezTo>
                        <a:pt x="2236" y="516"/>
                        <a:pt x="2821" y="654"/>
                        <a:pt x="3371" y="929"/>
                      </a:cubicBezTo>
                      <a:cubicBezTo>
                        <a:pt x="3440" y="619"/>
                        <a:pt x="3440" y="310"/>
                        <a:pt x="33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5252700" y="4051325"/>
                  <a:ext cx="39575" cy="15500"/>
                </a:xfrm>
                <a:custGeom>
                  <a:avLst/>
                  <a:gdLst/>
                  <a:ahLst/>
                  <a:cxnLst/>
                  <a:rect l="l" t="t" r="r" b="b"/>
                  <a:pathLst>
                    <a:path w="1583" h="620" extrusionOk="0">
                      <a:moveTo>
                        <a:pt x="70" y="0"/>
                      </a:moveTo>
                      <a:cubicBezTo>
                        <a:pt x="35" y="172"/>
                        <a:pt x="1" y="310"/>
                        <a:pt x="35" y="482"/>
                      </a:cubicBezTo>
                      <a:cubicBezTo>
                        <a:pt x="35" y="516"/>
                        <a:pt x="35" y="585"/>
                        <a:pt x="35" y="619"/>
                      </a:cubicBezTo>
                      <a:cubicBezTo>
                        <a:pt x="310" y="516"/>
                        <a:pt x="620" y="482"/>
                        <a:pt x="895" y="482"/>
                      </a:cubicBezTo>
                      <a:cubicBezTo>
                        <a:pt x="1136" y="482"/>
                        <a:pt x="1377" y="516"/>
                        <a:pt x="1583" y="550"/>
                      </a:cubicBezTo>
                      <a:cubicBezTo>
                        <a:pt x="1583" y="447"/>
                        <a:pt x="1583" y="379"/>
                        <a:pt x="1583" y="275"/>
                      </a:cubicBezTo>
                      <a:cubicBezTo>
                        <a:pt x="1583"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5214025" y="3986875"/>
                  <a:ext cx="122100" cy="49850"/>
                </a:xfrm>
                <a:custGeom>
                  <a:avLst/>
                  <a:gdLst/>
                  <a:ahLst/>
                  <a:cxnLst/>
                  <a:rect l="l" t="t" r="r" b="b"/>
                  <a:pathLst>
                    <a:path w="4884" h="1994" extrusionOk="0">
                      <a:moveTo>
                        <a:pt x="835" y="0"/>
                      </a:moveTo>
                      <a:cubicBezTo>
                        <a:pt x="532" y="0"/>
                        <a:pt x="245" y="160"/>
                        <a:pt x="69" y="412"/>
                      </a:cubicBezTo>
                      <a:cubicBezTo>
                        <a:pt x="0" y="618"/>
                        <a:pt x="0" y="824"/>
                        <a:pt x="69" y="996"/>
                      </a:cubicBezTo>
                      <a:cubicBezTo>
                        <a:pt x="172" y="1237"/>
                        <a:pt x="379" y="1443"/>
                        <a:pt x="619" y="1546"/>
                      </a:cubicBezTo>
                      <a:cubicBezTo>
                        <a:pt x="1066" y="1718"/>
                        <a:pt x="1548" y="1822"/>
                        <a:pt x="1995" y="1890"/>
                      </a:cubicBezTo>
                      <a:cubicBezTo>
                        <a:pt x="2373" y="1959"/>
                        <a:pt x="2752" y="1994"/>
                        <a:pt x="3126" y="1994"/>
                      </a:cubicBezTo>
                      <a:cubicBezTo>
                        <a:pt x="3500" y="1994"/>
                        <a:pt x="3869" y="1959"/>
                        <a:pt x="4230" y="1890"/>
                      </a:cubicBezTo>
                      <a:cubicBezTo>
                        <a:pt x="4471" y="1822"/>
                        <a:pt x="4677" y="1684"/>
                        <a:pt x="4781" y="1512"/>
                      </a:cubicBezTo>
                      <a:cubicBezTo>
                        <a:pt x="4884" y="1306"/>
                        <a:pt x="4884" y="1099"/>
                        <a:pt x="4781" y="893"/>
                      </a:cubicBezTo>
                      <a:cubicBezTo>
                        <a:pt x="4661" y="593"/>
                        <a:pt x="4359" y="398"/>
                        <a:pt x="4033" y="398"/>
                      </a:cubicBezTo>
                      <a:cubicBezTo>
                        <a:pt x="3984" y="398"/>
                        <a:pt x="3935" y="403"/>
                        <a:pt x="3886" y="412"/>
                      </a:cubicBezTo>
                      <a:cubicBezTo>
                        <a:pt x="3626" y="450"/>
                        <a:pt x="3366" y="470"/>
                        <a:pt x="3108" y="470"/>
                      </a:cubicBezTo>
                      <a:cubicBezTo>
                        <a:pt x="2443" y="470"/>
                        <a:pt x="1788" y="340"/>
                        <a:pt x="1170" y="68"/>
                      </a:cubicBezTo>
                      <a:cubicBezTo>
                        <a:pt x="1059" y="22"/>
                        <a:pt x="946" y="0"/>
                        <a:pt x="835" y="0"/>
                      </a:cubicBezTo>
                      <a:close/>
                    </a:path>
                  </a:pathLst>
                </a:custGeom>
                <a:solidFill>
                  <a:srgbClr val="223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5069575" y="4051325"/>
                  <a:ext cx="39575" cy="15500"/>
                </a:xfrm>
                <a:custGeom>
                  <a:avLst/>
                  <a:gdLst/>
                  <a:ahLst/>
                  <a:cxnLst/>
                  <a:rect l="l" t="t" r="r" b="b"/>
                  <a:pathLst>
                    <a:path w="1583" h="620" extrusionOk="0">
                      <a:moveTo>
                        <a:pt x="69" y="0"/>
                      </a:moveTo>
                      <a:cubicBezTo>
                        <a:pt x="35" y="103"/>
                        <a:pt x="35" y="172"/>
                        <a:pt x="0" y="275"/>
                      </a:cubicBezTo>
                      <a:cubicBezTo>
                        <a:pt x="0" y="379"/>
                        <a:pt x="0" y="447"/>
                        <a:pt x="0" y="550"/>
                      </a:cubicBezTo>
                      <a:cubicBezTo>
                        <a:pt x="241" y="516"/>
                        <a:pt x="447" y="482"/>
                        <a:pt x="688" y="482"/>
                      </a:cubicBezTo>
                      <a:cubicBezTo>
                        <a:pt x="963" y="482"/>
                        <a:pt x="1273" y="516"/>
                        <a:pt x="1548" y="619"/>
                      </a:cubicBezTo>
                      <a:cubicBezTo>
                        <a:pt x="1548" y="585"/>
                        <a:pt x="1548" y="516"/>
                        <a:pt x="1548" y="482"/>
                      </a:cubicBezTo>
                      <a:cubicBezTo>
                        <a:pt x="1582"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4835256" y="4790528"/>
                  <a:ext cx="119525" cy="648325"/>
                </a:xfrm>
                <a:custGeom>
                  <a:avLst/>
                  <a:gdLst/>
                  <a:ahLst/>
                  <a:cxnLst/>
                  <a:rect l="l" t="t" r="r" b="b"/>
                  <a:pathLst>
                    <a:path w="4781" h="25933" extrusionOk="0">
                      <a:moveTo>
                        <a:pt x="0" y="1"/>
                      </a:moveTo>
                      <a:lnTo>
                        <a:pt x="0" y="25933"/>
                      </a:lnTo>
                      <a:lnTo>
                        <a:pt x="4505"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5565561" y="4788454"/>
                  <a:ext cx="119550" cy="648325"/>
                </a:xfrm>
                <a:custGeom>
                  <a:avLst/>
                  <a:gdLst/>
                  <a:ahLst/>
                  <a:cxnLst/>
                  <a:rect l="l" t="t" r="r" b="b"/>
                  <a:pathLst>
                    <a:path w="4782" h="25933" extrusionOk="0">
                      <a:moveTo>
                        <a:pt x="1" y="1"/>
                      </a:moveTo>
                      <a:lnTo>
                        <a:pt x="242" y="25933"/>
                      </a:lnTo>
                      <a:lnTo>
                        <a:pt x="4781" y="25933"/>
                      </a:lnTo>
                      <a:lnTo>
                        <a:pt x="4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829700" y="4343650"/>
                  <a:ext cx="862375" cy="1061875"/>
                </a:xfrm>
                <a:custGeom>
                  <a:avLst/>
                  <a:gdLst/>
                  <a:ahLst/>
                  <a:cxnLst/>
                  <a:rect l="l" t="t" r="r" b="b"/>
                  <a:pathLst>
                    <a:path w="34495" h="42475" extrusionOk="0">
                      <a:moveTo>
                        <a:pt x="11521" y="0"/>
                      </a:moveTo>
                      <a:cubicBezTo>
                        <a:pt x="5159" y="0"/>
                        <a:pt x="0" y="5159"/>
                        <a:pt x="34" y="11522"/>
                      </a:cubicBezTo>
                      <a:lnTo>
                        <a:pt x="34" y="17953"/>
                      </a:lnTo>
                      <a:lnTo>
                        <a:pt x="5606" y="17953"/>
                      </a:lnTo>
                      <a:lnTo>
                        <a:pt x="5331" y="42474"/>
                      </a:lnTo>
                      <a:lnTo>
                        <a:pt x="29199" y="42474"/>
                      </a:lnTo>
                      <a:lnTo>
                        <a:pt x="28924" y="17953"/>
                      </a:lnTo>
                      <a:lnTo>
                        <a:pt x="34495" y="17953"/>
                      </a:lnTo>
                      <a:lnTo>
                        <a:pt x="34495" y="11522"/>
                      </a:lnTo>
                      <a:cubicBezTo>
                        <a:pt x="34495" y="5159"/>
                        <a:pt x="29336" y="0"/>
                        <a:pt x="229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5133200" y="4392650"/>
                  <a:ext cx="325875" cy="168550"/>
                </a:xfrm>
                <a:custGeom>
                  <a:avLst/>
                  <a:gdLst/>
                  <a:ahLst/>
                  <a:cxnLst/>
                  <a:rect l="l" t="t" r="r" b="b"/>
                  <a:pathLst>
                    <a:path w="13035" h="6742" fill="none" extrusionOk="0">
                      <a:moveTo>
                        <a:pt x="13035" y="345"/>
                      </a:moveTo>
                      <a:cubicBezTo>
                        <a:pt x="12966" y="3887"/>
                        <a:pt x="9974" y="6742"/>
                        <a:pt x="6397" y="6638"/>
                      </a:cubicBezTo>
                      <a:lnTo>
                        <a:pt x="6397" y="6638"/>
                      </a:lnTo>
                      <a:cubicBezTo>
                        <a:pt x="2821" y="6535"/>
                        <a:pt x="0" y="3578"/>
                        <a:pt x="104" y="1"/>
                      </a:cubicBezTo>
                    </a:path>
                  </a:pathLst>
                </a:custGeom>
                <a:noFill/>
                <a:ln w="285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5206275" y="4201775"/>
                  <a:ext cx="188325" cy="306975"/>
                </a:xfrm>
                <a:custGeom>
                  <a:avLst/>
                  <a:gdLst/>
                  <a:ahLst/>
                  <a:cxnLst/>
                  <a:rect l="l" t="t" r="r" b="b"/>
                  <a:pathLst>
                    <a:path w="7533" h="12279" extrusionOk="0">
                      <a:moveTo>
                        <a:pt x="1" y="1"/>
                      </a:moveTo>
                      <a:lnTo>
                        <a:pt x="1" y="8496"/>
                      </a:lnTo>
                      <a:cubicBezTo>
                        <a:pt x="1" y="10593"/>
                        <a:pt x="1686" y="12279"/>
                        <a:pt x="3749" y="12279"/>
                      </a:cubicBezTo>
                      <a:cubicBezTo>
                        <a:pt x="5847" y="12279"/>
                        <a:pt x="7532" y="10593"/>
                        <a:pt x="7532" y="8496"/>
                      </a:cubicBezTo>
                      <a:lnTo>
                        <a:pt x="753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5"/>
                <p:cNvSpPr/>
                <p:nvPr/>
              </p:nvSpPr>
              <p:spPr>
                <a:xfrm>
                  <a:off x="5125450" y="3900000"/>
                  <a:ext cx="398125" cy="468600"/>
                </a:xfrm>
                <a:custGeom>
                  <a:avLst/>
                  <a:gdLst/>
                  <a:ahLst/>
                  <a:cxnLst/>
                  <a:rect l="l" t="t" r="r" b="b"/>
                  <a:pathLst>
                    <a:path w="15925" h="18744" extrusionOk="0">
                      <a:moveTo>
                        <a:pt x="15855" y="0"/>
                      </a:moveTo>
                      <a:lnTo>
                        <a:pt x="1" y="69"/>
                      </a:lnTo>
                      <a:lnTo>
                        <a:pt x="70" y="10834"/>
                      </a:lnTo>
                      <a:cubicBezTo>
                        <a:pt x="70" y="15201"/>
                        <a:pt x="3646" y="18744"/>
                        <a:pt x="8014" y="18744"/>
                      </a:cubicBezTo>
                      <a:cubicBezTo>
                        <a:pt x="12382" y="18709"/>
                        <a:pt x="15924" y="15167"/>
                        <a:pt x="15924" y="10765"/>
                      </a:cubicBezTo>
                      <a:lnTo>
                        <a:pt x="15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5"/>
                <p:cNvSpPr/>
                <p:nvPr/>
              </p:nvSpPr>
              <p:spPr>
                <a:xfrm>
                  <a:off x="5076450" y="3742650"/>
                  <a:ext cx="441950" cy="331050"/>
                </a:xfrm>
                <a:custGeom>
                  <a:avLst/>
                  <a:gdLst/>
                  <a:ahLst/>
                  <a:cxnLst/>
                  <a:rect l="l" t="t" r="r" b="b"/>
                  <a:pathLst>
                    <a:path w="17678" h="13242" extrusionOk="0">
                      <a:moveTo>
                        <a:pt x="7360" y="0"/>
                      </a:moveTo>
                      <a:cubicBezTo>
                        <a:pt x="3268" y="35"/>
                        <a:pt x="1" y="3371"/>
                        <a:pt x="1" y="7429"/>
                      </a:cubicBezTo>
                      <a:lnTo>
                        <a:pt x="69" y="13241"/>
                      </a:lnTo>
                      <a:lnTo>
                        <a:pt x="2786" y="13241"/>
                      </a:lnTo>
                      <a:lnTo>
                        <a:pt x="2752" y="9424"/>
                      </a:lnTo>
                      <a:cubicBezTo>
                        <a:pt x="2717" y="8255"/>
                        <a:pt x="3680" y="7257"/>
                        <a:pt x="4884" y="7257"/>
                      </a:cubicBezTo>
                      <a:lnTo>
                        <a:pt x="16337" y="7223"/>
                      </a:lnTo>
                      <a:cubicBezTo>
                        <a:pt x="17093" y="7223"/>
                        <a:pt x="17678" y="6604"/>
                        <a:pt x="17643" y="5847"/>
                      </a:cubicBezTo>
                      <a:cubicBezTo>
                        <a:pt x="17577" y="5146"/>
                        <a:pt x="17024" y="4607"/>
                        <a:pt x="16332" y="4607"/>
                      </a:cubicBezTo>
                      <a:cubicBezTo>
                        <a:pt x="16311" y="4607"/>
                        <a:pt x="16289" y="4608"/>
                        <a:pt x="16268" y="4609"/>
                      </a:cubicBezTo>
                      <a:lnTo>
                        <a:pt x="9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5"/>
                <p:cNvSpPr/>
                <p:nvPr/>
              </p:nvSpPr>
              <p:spPr>
                <a:xfrm>
                  <a:off x="5054100" y="4019500"/>
                  <a:ext cx="147900" cy="147925"/>
                </a:xfrm>
                <a:custGeom>
                  <a:avLst/>
                  <a:gdLst/>
                  <a:ahLst/>
                  <a:cxnLst/>
                  <a:rect l="l" t="t" r="r" b="b"/>
                  <a:pathLst>
                    <a:path w="5916" h="5917" extrusionOk="0">
                      <a:moveTo>
                        <a:pt x="2958" y="1"/>
                      </a:moveTo>
                      <a:cubicBezTo>
                        <a:pt x="1307" y="35"/>
                        <a:pt x="0" y="1342"/>
                        <a:pt x="0" y="2993"/>
                      </a:cubicBezTo>
                      <a:cubicBezTo>
                        <a:pt x="0" y="4609"/>
                        <a:pt x="1342" y="5916"/>
                        <a:pt x="2958" y="5916"/>
                      </a:cubicBezTo>
                      <a:cubicBezTo>
                        <a:pt x="4609" y="5916"/>
                        <a:pt x="5916" y="4575"/>
                        <a:pt x="5916" y="2958"/>
                      </a:cubicBezTo>
                      <a:cubicBezTo>
                        <a:pt x="5881" y="1308"/>
                        <a:pt x="4574" y="1"/>
                        <a:pt x="29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5069575" y="4049600"/>
                  <a:ext cx="58500" cy="87725"/>
                </a:xfrm>
                <a:custGeom>
                  <a:avLst/>
                  <a:gdLst/>
                  <a:ahLst/>
                  <a:cxnLst/>
                  <a:rect l="l" t="t" r="r" b="b"/>
                  <a:pathLst>
                    <a:path w="2340" h="3509" fill="none" extrusionOk="0">
                      <a:moveTo>
                        <a:pt x="2339" y="3508"/>
                      </a:moveTo>
                      <a:cubicBezTo>
                        <a:pt x="0" y="3508"/>
                        <a:pt x="0" y="0"/>
                        <a:pt x="2339" y="0"/>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5188225" y="3740925"/>
                  <a:ext cx="449700" cy="184875"/>
                </a:xfrm>
                <a:custGeom>
                  <a:avLst/>
                  <a:gdLst/>
                  <a:ahLst/>
                  <a:cxnLst/>
                  <a:rect l="l" t="t" r="r" b="b"/>
                  <a:pathLst>
                    <a:path w="17988" h="7395" extrusionOk="0">
                      <a:moveTo>
                        <a:pt x="17953" y="1"/>
                      </a:moveTo>
                      <a:lnTo>
                        <a:pt x="4196" y="104"/>
                      </a:lnTo>
                      <a:cubicBezTo>
                        <a:pt x="1892" y="138"/>
                        <a:pt x="0" y="2030"/>
                        <a:pt x="35" y="4368"/>
                      </a:cubicBezTo>
                      <a:lnTo>
                        <a:pt x="69" y="7395"/>
                      </a:lnTo>
                      <a:lnTo>
                        <a:pt x="11866" y="7292"/>
                      </a:lnTo>
                      <a:cubicBezTo>
                        <a:pt x="15270" y="7257"/>
                        <a:pt x="17987" y="4506"/>
                        <a:pt x="17987" y="1101"/>
                      </a:cubicBezTo>
                      <a:lnTo>
                        <a:pt x="179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5223475" y="3625725"/>
                  <a:ext cx="361150" cy="255375"/>
                </a:xfrm>
                <a:custGeom>
                  <a:avLst/>
                  <a:gdLst/>
                  <a:ahLst/>
                  <a:cxnLst/>
                  <a:rect l="l" t="t" r="r" b="b"/>
                  <a:pathLst>
                    <a:path w="14446" h="10215" extrusionOk="0">
                      <a:moveTo>
                        <a:pt x="13276" y="0"/>
                      </a:moveTo>
                      <a:lnTo>
                        <a:pt x="2202" y="4506"/>
                      </a:lnTo>
                      <a:cubicBezTo>
                        <a:pt x="723" y="5090"/>
                        <a:pt x="1" y="6810"/>
                        <a:pt x="620" y="8289"/>
                      </a:cubicBezTo>
                      <a:lnTo>
                        <a:pt x="1411" y="10215"/>
                      </a:lnTo>
                      <a:lnTo>
                        <a:pt x="11247" y="6225"/>
                      </a:lnTo>
                      <a:cubicBezTo>
                        <a:pt x="13413" y="5331"/>
                        <a:pt x="14445" y="2855"/>
                        <a:pt x="13551" y="688"/>
                      </a:cubicBezTo>
                      <a:lnTo>
                        <a:pt x="132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5314625" y="4017775"/>
                  <a:ext cx="34400" cy="141050"/>
                </a:xfrm>
                <a:custGeom>
                  <a:avLst/>
                  <a:gdLst/>
                  <a:ahLst/>
                  <a:cxnLst/>
                  <a:rect l="l" t="t" r="r" b="b"/>
                  <a:pathLst>
                    <a:path w="1376" h="5642" fill="none" extrusionOk="0">
                      <a:moveTo>
                        <a:pt x="1101" y="1"/>
                      </a:moveTo>
                      <a:lnTo>
                        <a:pt x="1376" y="4885"/>
                      </a:lnTo>
                      <a:lnTo>
                        <a:pt x="0" y="5641"/>
                      </a:ln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5316325" y="4231025"/>
                  <a:ext cx="34425" cy="21500"/>
                </a:xfrm>
                <a:custGeom>
                  <a:avLst/>
                  <a:gdLst/>
                  <a:ahLst/>
                  <a:cxnLst/>
                  <a:rect l="l" t="t" r="r" b="b"/>
                  <a:pathLst>
                    <a:path w="1377" h="860" fill="none" extrusionOk="0">
                      <a:moveTo>
                        <a:pt x="1" y="860"/>
                      </a:moveTo>
                      <a:cubicBezTo>
                        <a:pt x="1" y="860"/>
                        <a:pt x="551" y="0"/>
                        <a:pt x="1376" y="69"/>
                      </a:cubicBezTo>
                    </a:path>
                  </a:pathLst>
                </a:custGeom>
                <a:no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5393725" y="4020375"/>
                  <a:ext cx="86000" cy="86000"/>
                </a:xfrm>
                <a:custGeom>
                  <a:avLst/>
                  <a:gdLst/>
                  <a:ahLst/>
                  <a:cxnLst/>
                  <a:rect l="l" t="t" r="r" b="b"/>
                  <a:pathLst>
                    <a:path w="3440" h="3440" extrusionOk="0">
                      <a:moveTo>
                        <a:pt x="1720" y="0"/>
                      </a:moveTo>
                      <a:cubicBezTo>
                        <a:pt x="757" y="0"/>
                        <a:pt x="0" y="757"/>
                        <a:pt x="0" y="1720"/>
                      </a:cubicBezTo>
                      <a:cubicBezTo>
                        <a:pt x="0" y="2648"/>
                        <a:pt x="757" y="3439"/>
                        <a:pt x="1720" y="3439"/>
                      </a:cubicBezTo>
                      <a:cubicBezTo>
                        <a:pt x="2648" y="3439"/>
                        <a:pt x="3439" y="2648"/>
                        <a:pt x="3439" y="1720"/>
                      </a:cubicBezTo>
                      <a:cubicBezTo>
                        <a:pt x="3439" y="757"/>
                        <a:pt x="2648" y="0"/>
                        <a:pt x="17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5393725" y="4051325"/>
                  <a:ext cx="86000" cy="23225"/>
                </a:xfrm>
                <a:custGeom>
                  <a:avLst/>
                  <a:gdLst/>
                  <a:ahLst/>
                  <a:cxnLst/>
                  <a:rect l="l" t="t" r="r" b="b"/>
                  <a:pathLst>
                    <a:path w="3440" h="929" extrusionOk="0">
                      <a:moveTo>
                        <a:pt x="69" y="0"/>
                      </a:moveTo>
                      <a:cubicBezTo>
                        <a:pt x="34" y="138"/>
                        <a:pt x="34" y="275"/>
                        <a:pt x="0" y="413"/>
                      </a:cubicBezTo>
                      <a:cubicBezTo>
                        <a:pt x="0" y="585"/>
                        <a:pt x="34" y="757"/>
                        <a:pt x="69" y="929"/>
                      </a:cubicBezTo>
                      <a:cubicBezTo>
                        <a:pt x="550" y="654"/>
                        <a:pt x="1066" y="516"/>
                        <a:pt x="1651" y="482"/>
                      </a:cubicBezTo>
                      <a:cubicBezTo>
                        <a:pt x="2236" y="516"/>
                        <a:pt x="2820" y="654"/>
                        <a:pt x="3370" y="929"/>
                      </a:cubicBezTo>
                      <a:cubicBezTo>
                        <a:pt x="3439" y="619"/>
                        <a:pt x="3439" y="310"/>
                        <a:pt x="3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5411775" y="4051325"/>
                  <a:ext cx="39575" cy="15500"/>
                </a:xfrm>
                <a:custGeom>
                  <a:avLst/>
                  <a:gdLst/>
                  <a:ahLst/>
                  <a:cxnLst/>
                  <a:rect l="l" t="t" r="r" b="b"/>
                  <a:pathLst>
                    <a:path w="1583" h="620" extrusionOk="0">
                      <a:moveTo>
                        <a:pt x="69" y="0"/>
                      </a:moveTo>
                      <a:cubicBezTo>
                        <a:pt x="35" y="172"/>
                        <a:pt x="0" y="310"/>
                        <a:pt x="35" y="482"/>
                      </a:cubicBezTo>
                      <a:cubicBezTo>
                        <a:pt x="35" y="516"/>
                        <a:pt x="35" y="585"/>
                        <a:pt x="69" y="619"/>
                      </a:cubicBezTo>
                      <a:cubicBezTo>
                        <a:pt x="344" y="516"/>
                        <a:pt x="619" y="482"/>
                        <a:pt x="929" y="482"/>
                      </a:cubicBezTo>
                      <a:cubicBezTo>
                        <a:pt x="1135" y="482"/>
                        <a:pt x="1342" y="516"/>
                        <a:pt x="1582" y="550"/>
                      </a:cubicBezTo>
                      <a:cubicBezTo>
                        <a:pt x="1582" y="447"/>
                        <a:pt x="1582" y="379"/>
                        <a:pt x="1582" y="275"/>
                      </a:cubicBezTo>
                      <a:cubicBezTo>
                        <a:pt x="1548" y="172"/>
                        <a:pt x="1548" y="103"/>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5373075" y="3986875"/>
                  <a:ext cx="122125" cy="49975"/>
                </a:xfrm>
                <a:custGeom>
                  <a:avLst/>
                  <a:gdLst/>
                  <a:ahLst/>
                  <a:cxnLst/>
                  <a:rect l="l" t="t" r="r" b="b"/>
                  <a:pathLst>
                    <a:path w="4885" h="1999" extrusionOk="0">
                      <a:moveTo>
                        <a:pt x="836" y="0"/>
                      </a:moveTo>
                      <a:cubicBezTo>
                        <a:pt x="535" y="0"/>
                        <a:pt x="255" y="160"/>
                        <a:pt x="104" y="412"/>
                      </a:cubicBezTo>
                      <a:cubicBezTo>
                        <a:pt x="1" y="618"/>
                        <a:pt x="1" y="824"/>
                        <a:pt x="104" y="996"/>
                      </a:cubicBezTo>
                      <a:cubicBezTo>
                        <a:pt x="173" y="1271"/>
                        <a:pt x="379" y="1443"/>
                        <a:pt x="654" y="1546"/>
                      </a:cubicBezTo>
                      <a:cubicBezTo>
                        <a:pt x="1067" y="1718"/>
                        <a:pt x="1548" y="1822"/>
                        <a:pt x="1995" y="1925"/>
                      </a:cubicBezTo>
                      <a:cubicBezTo>
                        <a:pt x="2347" y="1973"/>
                        <a:pt x="2698" y="1998"/>
                        <a:pt x="3049" y="1998"/>
                      </a:cubicBezTo>
                      <a:cubicBezTo>
                        <a:pt x="3454" y="1998"/>
                        <a:pt x="3860" y="1964"/>
                        <a:pt x="4265" y="1890"/>
                      </a:cubicBezTo>
                      <a:cubicBezTo>
                        <a:pt x="4472" y="1822"/>
                        <a:pt x="4678" y="1684"/>
                        <a:pt x="4781" y="1512"/>
                      </a:cubicBezTo>
                      <a:cubicBezTo>
                        <a:pt x="4884" y="1306"/>
                        <a:pt x="4884" y="1099"/>
                        <a:pt x="4816" y="893"/>
                      </a:cubicBezTo>
                      <a:cubicBezTo>
                        <a:pt x="4666" y="593"/>
                        <a:pt x="4360" y="398"/>
                        <a:pt x="4033" y="398"/>
                      </a:cubicBezTo>
                      <a:cubicBezTo>
                        <a:pt x="3985" y="398"/>
                        <a:pt x="3936" y="403"/>
                        <a:pt x="3887" y="412"/>
                      </a:cubicBezTo>
                      <a:cubicBezTo>
                        <a:pt x="3627" y="450"/>
                        <a:pt x="3367" y="470"/>
                        <a:pt x="3108" y="470"/>
                      </a:cubicBezTo>
                      <a:cubicBezTo>
                        <a:pt x="2444" y="470"/>
                        <a:pt x="1789" y="340"/>
                        <a:pt x="1170" y="68"/>
                      </a:cubicBezTo>
                      <a:cubicBezTo>
                        <a:pt x="1059" y="22"/>
                        <a:pt x="946" y="0"/>
                        <a:pt x="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5"/>
                <p:cNvSpPr/>
                <p:nvPr/>
              </p:nvSpPr>
              <p:spPr>
                <a:xfrm>
                  <a:off x="5200250" y="4020375"/>
                  <a:ext cx="86025" cy="86000"/>
                </a:xfrm>
                <a:custGeom>
                  <a:avLst/>
                  <a:gdLst/>
                  <a:ahLst/>
                  <a:cxnLst/>
                  <a:rect l="l" t="t" r="r" b="b"/>
                  <a:pathLst>
                    <a:path w="3441" h="3440" extrusionOk="0">
                      <a:moveTo>
                        <a:pt x="1721" y="0"/>
                      </a:moveTo>
                      <a:cubicBezTo>
                        <a:pt x="792" y="0"/>
                        <a:pt x="1" y="757"/>
                        <a:pt x="1" y="1720"/>
                      </a:cubicBezTo>
                      <a:cubicBezTo>
                        <a:pt x="1" y="2648"/>
                        <a:pt x="792" y="3439"/>
                        <a:pt x="1721" y="3439"/>
                      </a:cubicBezTo>
                      <a:cubicBezTo>
                        <a:pt x="2683" y="3439"/>
                        <a:pt x="3440" y="2648"/>
                        <a:pt x="3440" y="1720"/>
                      </a:cubicBezTo>
                      <a:cubicBezTo>
                        <a:pt x="3440" y="757"/>
                        <a:pt x="2683" y="0"/>
                        <a:pt x="17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5200250" y="4051325"/>
                  <a:ext cx="86025" cy="23225"/>
                </a:xfrm>
                <a:custGeom>
                  <a:avLst/>
                  <a:gdLst/>
                  <a:ahLst/>
                  <a:cxnLst/>
                  <a:rect l="l" t="t" r="r" b="b"/>
                  <a:pathLst>
                    <a:path w="3441" h="929" extrusionOk="0">
                      <a:moveTo>
                        <a:pt x="70" y="0"/>
                      </a:moveTo>
                      <a:cubicBezTo>
                        <a:pt x="1" y="310"/>
                        <a:pt x="1" y="619"/>
                        <a:pt x="70" y="929"/>
                      </a:cubicBezTo>
                      <a:cubicBezTo>
                        <a:pt x="620" y="654"/>
                        <a:pt x="1205" y="516"/>
                        <a:pt x="1824" y="482"/>
                      </a:cubicBezTo>
                      <a:cubicBezTo>
                        <a:pt x="2374" y="516"/>
                        <a:pt x="2890" y="654"/>
                        <a:pt x="3406" y="929"/>
                      </a:cubicBezTo>
                      <a:cubicBezTo>
                        <a:pt x="3406" y="757"/>
                        <a:pt x="3440" y="585"/>
                        <a:pt x="3440" y="413"/>
                      </a:cubicBezTo>
                      <a:cubicBezTo>
                        <a:pt x="3440" y="275"/>
                        <a:pt x="3406" y="138"/>
                        <a:pt x="3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5228625" y="4051325"/>
                  <a:ext cx="39575" cy="15500"/>
                </a:xfrm>
                <a:custGeom>
                  <a:avLst/>
                  <a:gdLst/>
                  <a:ahLst/>
                  <a:cxnLst/>
                  <a:rect l="l" t="t" r="r" b="b"/>
                  <a:pathLst>
                    <a:path w="1583" h="620" extrusionOk="0">
                      <a:moveTo>
                        <a:pt x="70" y="0"/>
                      </a:moveTo>
                      <a:cubicBezTo>
                        <a:pt x="35" y="103"/>
                        <a:pt x="35" y="172"/>
                        <a:pt x="1" y="275"/>
                      </a:cubicBezTo>
                      <a:cubicBezTo>
                        <a:pt x="1" y="379"/>
                        <a:pt x="1" y="447"/>
                        <a:pt x="1" y="550"/>
                      </a:cubicBezTo>
                      <a:cubicBezTo>
                        <a:pt x="242" y="516"/>
                        <a:pt x="448" y="482"/>
                        <a:pt x="689" y="482"/>
                      </a:cubicBezTo>
                      <a:cubicBezTo>
                        <a:pt x="964" y="482"/>
                        <a:pt x="1273" y="516"/>
                        <a:pt x="1548" y="619"/>
                      </a:cubicBezTo>
                      <a:cubicBezTo>
                        <a:pt x="1548" y="585"/>
                        <a:pt x="1548" y="516"/>
                        <a:pt x="1583" y="482"/>
                      </a:cubicBezTo>
                      <a:cubicBezTo>
                        <a:pt x="1583" y="310"/>
                        <a:pt x="1548" y="172"/>
                        <a:pt x="1514" y="0"/>
                      </a:cubicBezTo>
                      <a:close/>
                    </a:path>
                  </a:pathLst>
                </a:custGeom>
                <a:solidFill>
                  <a:srgbClr val="2A1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5184775" y="3986875"/>
                  <a:ext cx="122125" cy="49850"/>
                </a:xfrm>
                <a:custGeom>
                  <a:avLst/>
                  <a:gdLst/>
                  <a:ahLst/>
                  <a:cxnLst/>
                  <a:rect l="l" t="t" r="r" b="b"/>
                  <a:pathLst>
                    <a:path w="4885" h="1994" extrusionOk="0">
                      <a:moveTo>
                        <a:pt x="4050" y="0"/>
                      </a:moveTo>
                      <a:cubicBezTo>
                        <a:pt x="3939" y="0"/>
                        <a:pt x="3826" y="22"/>
                        <a:pt x="3715" y="68"/>
                      </a:cubicBezTo>
                      <a:cubicBezTo>
                        <a:pt x="3096" y="340"/>
                        <a:pt x="2442" y="470"/>
                        <a:pt x="1790" y="470"/>
                      </a:cubicBezTo>
                      <a:cubicBezTo>
                        <a:pt x="1536" y="470"/>
                        <a:pt x="1283" y="450"/>
                        <a:pt x="1033" y="412"/>
                      </a:cubicBezTo>
                      <a:cubicBezTo>
                        <a:pt x="979" y="403"/>
                        <a:pt x="927" y="398"/>
                        <a:pt x="875" y="398"/>
                      </a:cubicBezTo>
                      <a:cubicBezTo>
                        <a:pt x="526" y="398"/>
                        <a:pt x="224" y="593"/>
                        <a:pt x="104" y="893"/>
                      </a:cubicBezTo>
                      <a:cubicBezTo>
                        <a:pt x="1" y="1099"/>
                        <a:pt x="35" y="1306"/>
                        <a:pt x="104" y="1512"/>
                      </a:cubicBezTo>
                      <a:cubicBezTo>
                        <a:pt x="242" y="1684"/>
                        <a:pt x="414" y="1822"/>
                        <a:pt x="654" y="1890"/>
                      </a:cubicBezTo>
                      <a:cubicBezTo>
                        <a:pt x="1015" y="1959"/>
                        <a:pt x="1385" y="1994"/>
                        <a:pt x="1759" y="1994"/>
                      </a:cubicBezTo>
                      <a:cubicBezTo>
                        <a:pt x="2133" y="1994"/>
                        <a:pt x="2511" y="1959"/>
                        <a:pt x="2890" y="1890"/>
                      </a:cubicBezTo>
                      <a:cubicBezTo>
                        <a:pt x="3371" y="1822"/>
                        <a:pt x="3818" y="1718"/>
                        <a:pt x="4265" y="1546"/>
                      </a:cubicBezTo>
                      <a:cubicBezTo>
                        <a:pt x="4506" y="1443"/>
                        <a:pt x="4713" y="1237"/>
                        <a:pt x="4816" y="996"/>
                      </a:cubicBezTo>
                      <a:cubicBezTo>
                        <a:pt x="4885" y="824"/>
                        <a:pt x="4885" y="618"/>
                        <a:pt x="4816" y="412"/>
                      </a:cubicBezTo>
                      <a:cubicBezTo>
                        <a:pt x="4639" y="160"/>
                        <a:pt x="4353" y="0"/>
                        <a:pt x="4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65"/>
              <p:cNvSpPr/>
              <p:nvPr/>
            </p:nvSpPr>
            <p:spPr>
              <a:xfrm>
                <a:off x="5948375" y="3738575"/>
                <a:ext cx="33325" cy="595300"/>
              </a:xfrm>
              <a:custGeom>
                <a:avLst/>
                <a:gdLst/>
                <a:ahLst/>
                <a:cxnLst/>
                <a:rect l="l" t="t" r="r" b="b"/>
                <a:pathLst>
                  <a:path w="1333" h="23812" extrusionOk="0">
                    <a:moveTo>
                      <a:pt x="0" y="23812"/>
                    </a:moveTo>
                    <a:cubicBezTo>
                      <a:pt x="64" y="21240"/>
                      <a:pt x="159" y="12351"/>
                      <a:pt x="381" y="8382"/>
                    </a:cubicBezTo>
                    <a:cubicBezTo>
                      <a:pt x="603" y="4413"/>
                      <a:pt x="1174" y="1397"/>
                      <a:pt x="1333" y="0"/>
                    </a:cubicBezTo>
                  </a:path>
                </a:pathLst>
              </a:custGeom>
              <a:noFill/>
              <a:ln w="28575" cap="flat" cmpd="sng">
                <a:solidFill>
                  <a:schemeClr val="lt2"/>
                </a:solidFill>
                <a:prstDash val="solid"/>
                <a:round/>
                <a:headEnd type="none" w="med" len="med"/>
                <a:tailEnd type="none" w="med" len="med"/>
              </a:ln>
            </p:spPr>
          </p:sp>
          <p:sp>
            <p:nvSpPr>
              <p:cNvPr id="1203" name="Google Shape;1203;p65"/>
              <p:cNvSpPr/>
              <p:nvPr/>
            </p:nvSpPr>
            <p:spPr>
              <a:xfrm>
                <a:off x="7610475" y="3762375"/>
                <a:ext cx="57150" cy="571500"/>
              </a:xfrm>
              <a:custGeom>
                <a:avLst/>
                <a:gdLst/>
                <a:ahLst/>
                <a:cxnLst/>
                <a:rect l="l" t="t" r="r" b="b"/>
                <a:pathLst>
                  <a:path w="2286" h="22860" extrusionOk="0">
                    <a:moveTo>
                      <a:pt x="2286" y="22860"/>
                    </a:moveTo>
                    <a:cubicBezTo>
                      <a:pt x="2032" y="20288"/>
                      <a:pt x="1143" y="11240"/>
                      <a:pt x="762" y="7430"/>
                    </a:cubicBezTo>
                    <a:cubicBezTo>
                      <a:pt x="381" y="3620"/>
                      <a:pt x="127" y="1238"/>
                      <a:pt x="0" y="0"/>
                    </a:cubicBezTo>
                  </a:path>
                </a:pathLst>
              </a:custGeom>
              <a:noFill/>
              <a:ln w="28575" cap="flat" cmpd="sng">
                <a:solidFill>
                  <a:schemeClr val="lt2"/>
                </a:solidFill>
                <a:prstDash val="solid"/>
                <a:round/>
                <a:headEnd type="none" w="med" len="med"/>
                <a:tailEnd type="none" w="med" len="med"/>
              </a:ln>
            </p:spPr>
          </p:sp>
        </p:grpSp>
      </p:grpSp>
      <p:sp>
        <p:nvSpPr>
          <p:cNvPr id="1204" name="Google Shape;1204;p65">
            <a:hlinkClick r:id="rId3" action="ppaction://hlinksldjump"/>
          </p:cNvPr>
          <p:cNvSpPr/>
          <p:nvPr/>
        </p:nvSpPr>
        <p:spPr>
          <a:xfrm>
            <a:off x="4226888"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T</a:t>
            </a:r>
            <a:endParaRPr>
              <a:solidFill>
                <a:schemeClr val="accent5"/>
              </a:solidFill>
              <a:latin typeface="Bungee"/>
              <a:ea typeface="Bungee"/>
              <a:cs typeface="Bungee"/>
              <a:sym typeface="Bungee"/>
            </a:endParaRPr>
          </a:p>
        </p:txBody>
      </p:sp>
      <p:sp>
        <p:nvSpPr>
          <p:cNvPr id="1205" name="Google Shape;1205;p65">
            <a:hlinkClick r:id="rId4" action="ppaction://hlinksldjump"/>
          </p:cNvPr>
          <p:cNvSpPr/>
          <p:nvPr/>
        </p:nvSpPr>
        <p:spPr>
          <a:xfrm>
            <a:off x="4618063" y="4713650"/>
            <a:ext cx="302400" cy="3024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accent5"/>
                </a:solidFill>
                <a:latin typeface="Bungee"/>
                <a:ea typeface="Bungee"/>
                <a:cs typeface="Bungee"/>
                <a:sym typeface="Bungee"/>
              </a:rPr>
              <a:t>1</a:t>
            </a:r>
            <a:endParaRPr>
              <a:solidFill>
                <a:schemeClr val="accent5"/>
              </a:solidFill>
              <a:latin typeface="Bungee"/>
              <a:ea typeface="Bungee"/>
              <a:cs typeface="Bungee"/>
              <a:sym typeface="Bungee"/>
            </a:endParaRPr>
          </a:p>
        </p:txBody>
      </p:sp>
      <p:sp>
        <p:nvSpPr>
          <p:cNvPr id="1206" name="Google Shape;1206;p65">
            <a:hlinkClick r:id="" action="ppaction://hlinkshowjump?jump=nextslide"/>
          </p:cNvPr>
          <p:cNvSpPr/>
          <p:nvPr/>
        </p:nvSpPr>
        <p:spPr>
          <a:xfrm>
            <a:off x="5010390" y="4749541"/>
            <a:ext cx="173198" cy="230619"/>
          </a:xfrm>
          <a:custGeom>
            <a:avLst/>
            <a:gdLst/>
            <a:ahLst/>
            <a:cxnLst/>
            <a:rect l="l" t="t" r="r" b="b"/>
            <a:pathLst>
              <a:path w="157096" h="209178" extrusionOk="0">
                <a:moveTo>
                  <a:pt x="14054" y="0"/>
                </a:moveTo>
                <a:cubicBezTo>
                  <a:pt x="5385" y="0"/>
                  <a:pt x="0" y="6976"/>
                  <a:pt x="0" y="18659"/>
                </a:cubicBezTo>
                <a:lnTo>
                  <a:pt x="0" y="190552"/>
                </a:lnTo>
                <a:cubicBezTo>
                  <a:pt x="0" y="202202"/>
                  <a:pt x="5385" y="209178"/>
                  <a:pt x="14020" y="209178"/>
                </a:cubicBezTo>
                <a:cubicBezTo>
                  <a:pt x="18524" y="209178"/>
                  <a:pt x="23841" y="207213"/>
                  <a:pt x="29225" y="203556"/>
                </a:cubicBezTo>
                <a:lnTo>
                  <a:pt x="145480" y="124010"/>
                </a:lnTo>
                <a:cubicBezTo>
                  <a:pt x="152964" y="118862"/>
                  <a:pt x="157095" y="111988"/>
                  <a:pt x="157095" y="104572"/>
                </a:cubicBezTo>
                <a:cubicBezTo>
                  <a:pt x="157095" y="97189"/>
                  <a:pt x="152998" y="90281"/>
                  <a:pt x="145514" y="85168"/>
                </a:cubicBezTo>
                <a:lnTo>
                  <a:pt x="29327" y="5621"/>
                </a:lnTo>
                <a:cubicBezTo>
                  <a:pt x="23976" y="1930"/>
                  <a:pt x="18558" y="0"/>
                  <a:pt x="14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77600" y="2849640"/>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sz="1600" b="1" dirty="0" err="1">
                <a:solidFill>
                  <a:srgbClr val="FFC000"/>
                </a:solidFill>
              </a:rPr>
              <a:t>Kelompok</a:t>
            </a:r>
            <a:r>
              <a:rPr lang="en-ID" sz="1600" b="1" dirty="0">
                <a:solidFill>
                  <a:srgbClr val="FFC000"/>
                </a:solidFill>
              </a:rPr>
              <a:t> </a:t>
            </a:r>
            <a:r>
              <a:rPr lang="en-ID" sz="1600" b="1" dirty="0" err="1">
                <a:solidFill>
                  <a:srgbClr val="FFC000"/>
                </a:solidFill>
              </a:rPr>
              <a:t>dengan</a:t>
            </a:r>
            <a:r>
              <a:rPr lang="en-ID" sz="1600" b="1" dirty="0">
                <a:solidFill>
                  <a:srgbClr val="FFC000"/>
                </a:solidFill>
              </a:rPr>
              <a:t> BB </a:t>
            </a:r>
            <a:r>
              <a:rPr lang="en-ID" sz="1600" b="1" dirty="0" err="1">
                <a:solidFill>
                  <a:srgbClr val="FFC000"/>
                </a:solidFill>
              </a:rPr>
              <a:t>lebih</a:t>
            </a:r>
            <a:r>
              <a:rPr lang="en-ID" sz="1600" b="1" dirty="0">
                <a:solidFill>
                  <a:srgbClr val="FFC000"/>
                </a:solidFill>
              </a:rPr>
              <a:t>, IMT </a:t>
            </a:r>
            <a:r>
              <a:rPr lang="en-ID" sz="1600" b="1" u="sng" dirty="0">
                <a:solidFill>
                  <a:srgbClr val="FFC000"/>
                </a:solidFill>
              </a:rPr>
              <a:t>&gt;</a:t>
            </a:r>
            <a:r>
              <a:rPr lang="en-ID" sz="1600" b="1" dirty="0">
                <a:solidFill>
                  <a:srgbClr val="FFC000"/>
                </a:solidFill>
              </a:rPr>
              <a:t>23 kg/m2 </a:t>
            </a:r>
            <a:r>
              <a:rPr lang="en-ID" sz="1600" b="1" dirty="0" err="1">
                <a:solidFill>
                  <a:srgbClr val="FFC000"/>
                </a:solidFill>
              </a:rPr>
              <a:t>disertai</a:t>
            </a:r>
            <a:r>
              <a:rPr lang="en-ID" sz="1600" b="1" dirty="0">
                <a:solidFill>
                  <a:srgbClr val="FFC000"/>
                </a:solidFill>
              </a:rPr>
              <a:t> </a:t>
            </a:r>
            <a:r>
              <a:rPr lang="en-ID" sz="1600" b="1" dirty="0" err="1">
                <a:solidFill>
                  <a:srgbClr val="FFC000"/>
                </a:solidFill>
              </a:rPr>
              <a:t>dengan</a:t>
            </a:r>
            <a:r>
              <a:rPr lang="en-ID" sz="1600" b="1" dirty="0">
                <a:solidFill>
                  <a:srgbClr val="FFC000"/>
                </a:solidFill>
              </a:rPr>
              <a:t> </a:t>
            </a:r>
            <a:r>
              <a:rPr lang="en-ID" sz="1600" b="1" dirty="0" err="1">
                <a:solidFill>
                  <a:srgbClr val="FFC000"/>
                </a:solidFill>
              </a:rPr>
              <a:t>satu</a:t>
            </a:r>
            <a:r>
              <a:rPr lang="en-ID" sz="1600" b="1" dirty="0">
                <a:solidFill>
                  <a:srgbClr val="FFC000"/>
                </a:solidFill>
              </a:rPr>
              <a:t> </a:t>
            </a:r>
            <a:r>
              <a:rPr lang="en-ID" sz="1600" b="1" dirty="0" err="1">
                <a:solidFill>
                  <a:srgbClr val="FFC000"/>
                </a:solidFill>
              </a:rPr>
              <a:t>atau</a:t>
            </a:r>
            <a:r>
              <a:rPr lang="en-ID" sz="1600" b="1" dirty="0">
                <a:solidFill>
                  <a:srgbClr val="FFC000"/>
                </a:solidFill>
              </a:rPr>
              <a:t> </a:t>
            </a:r>
            <a:r>
              <a:rPr lang="en-ID" sz="1600" b="1" dirty="0" err="1">
                <a:solidFill>
                  <a:srgbClr val="FFC000"/>
                </a:solidFill>
              </a:rPr>
              <a:t>lebih</a:t>
            </a:r>
            <a:r>
              <a:rPr lang="en-ID" sz="1600" b="1" dirty="0">
                <a:solidFill>
                  <a:srgbClr val="FFC000"/>
                </a:solidFill>
              </a:rPr>
              <a:t> </a:t>
            </a:r>
            <a:r>
              <a:rPr lang="en-ID" sz="1600" b="1" dirty="0" err="1">
                <a:solidFill>
                  <a:srgbClr val="FFC000"/>
                </a:solidFill>
              </a:rPr>
              <a:t>faktor</a:t>
            </a:r>
            <a:r>
              <a:rPr lang="en-ID" sz="1600" b="1" dirty="0">
                <a:solidFill>
                  <a:srgbClr val="FFC000"/>
                </a:solidFill>
              </a:rPr>
              <a:t> </a:t>
            </a:r>
            <a:r>
              <a:rPr lang="en-ID" sz="1600" b="1" dirty="0" err="1">
                <a:solidFill>
                  <a:srgbClr val="FFC000"/>
                </a:solidFill>
              </a:rPr>
              <a:t>risiko</a:t>
            </a:r>
            <a:r>
              <a:rPr lang="en-ID" sz="1600" b="1" dirty="0">
                <a:solidFill>
                  <a:srgbClr val="FFC000"/>
                </a:solidFill>
              </a:rPr>
              <a:t> :</a:t>
            </a:r>
          </a:p>
          <a:p>
            <a:pPr marL="342900">
              <a:buAutoNum type="arabicPeriod"/>
            </a:pPr>
            <a:r>
              <a:rPr lang="en-ID" sz="1600" dirty="0" err="1"/>
              <a:t>Aktivitas</a:t>
            </a:r>
            <a:r>
              <a:rPr lang="en-ID" sz="1600" dirty="0"/>
              <a:t> </a:t>
            </a:r>
            <a:r>
              <a:rPr lang="en-ID" sz="1600" dirty="0" err="1"/>
              <a:t>fisik</a:t>
            </a:r>
            <a:r>
              <a:rPr lang="en-ID" sz="1600" dirty="0"/>
              <a:t> </a:t>
            </a:r>
            <a:r>
              <a:rPr lang="en-ID" sz="1600" dirty="0" err="1"/>
              <a:t>kurang</a:t>
            </a:r>
            <a:endParaRPr lang="en-ID" sz="1600" dirty="0"/>
          </a:p>
          <a:p>
            <a:pPr marL="342900">
              <a:buAutoNum type="arabicPeriod"/>
            </a:pPr>
            <a:r>
              <a:rPr lang="en-ID" sz="1600" dirty="0" err="1"/>
              <a:t>Faktor</a:t>
            </a:r>
            <a:r>
              <a:rPr lang="en-ID" sz="1600" dirty="0"/>
              <a:t> </a:t>
            </a:r>
            <a:r>
              <a:rPr lang="en-ID" sz="1600" dirty="0" err="1"/>
              <a:t>keturunan</a:t>
            </a:r>
            <a:r>
              <a:rPr lang="en-ID" sz="1600" dirty="0"/>
              <a:t> DM </a:t>
            </a:r>
          </a:p>
          <a:p>
            <a:pPr marL="342900">
              <a:buAutoNum type="arabicPeriod"/>
            </a:pPr>
            <a:r>
              <a:rPr lang="en-ID" sz="1600" dirty="0" err="1"/>
              <a:t>Kelompok</a:t>
            </a:r>
            <a:r>
              <a:rPr lang="en-ID" sz="1600" dirty="0"/>
              <a:t> </a:t>
            </a:r>
            <a:r>
              <a:rPr lang="en-ID" sz="1600" dirty="0" err="1"/>
              <a:t>etnis</a:t>
            </a:r>
            <a:r>
              <a:rPr lang="en-ID" sz="1600" dirty="0"/>
              <a:t> </a:t>
            </a:r>
            <a:r>
              <a:rPr lang="en-ID" sz="1600" dirty="0" err="1"/>
              <a:t>tertentu</a:t>
            </a:r>
            <a:endParaRPr lang="en-ID" sz="1600" dirty="0"/>
          </a:p>
          <a:p>
            <a:pPr marL="342900">
              <a:buAutoNum type="arabicPeriod"/>
            </a:pPr>
            <a:r>
              <a:rPr lang="en-ID" sz="1600" dirty="0"/>
              <a:t>Perempuan </a:t>
            </a:r>
            <a:r>
              <a:rPr lang="en-ID" sz="1600" dirty="0" err="1"/>
              <a:t>dengan</a:t>
            </a:r>
            <a:r>
              <a:rPr lang="en-ID" sz="1600" dirty="0"/>
              <a:t> Riwayat BBL &gt;4 kg/ Riwayat DM </a:t>
            </a:r>
            <a:r>
              <a:rPr lang="en-ID" sz="1600" dirty="0" err="1"/>
              <a:t>gestasional</a:t>
            </a:r>
            <a:endParaRPr lang="en-ID" sz="1600" dirty="0"/>
          </a:p>
          <a:p>
            <a:pPr marL="342900">
              <a:buAutoNum type="arabicPeriod"/>
            </a:pPr>
            <a:r>
              <a:rPr lang="en-ID" sz="1600" dirty="0" err="1"/>
              <a:t>Hipertensi</a:t>
            </a:r>
            <a:r>
              <a:rPr lang="en-ID" sz="1600" dirty="0"/>
              <a:t> (</a:t>
            </a:r>
            <a:r>
              <a:rPr lang="en-ID" sz="1600" u="sng" dirty="0"/>
              <a:t>&gt;</a:t>
            </a:r>
            <a:r>
              <a:rPr lang="en-ID" sz="1600" dirty="0"/>
              <a:t>140/90 mmHg)</a:t>
            </a:r>
          </a:p>
          <a:p>
            <a:pPr marL="342900">
              <a:buAutoNum type="arabicPeriod"/>
            </a:pPr>
            <a:r>
              <a:rPr lang="en-ID" sz="1600" dirty="0"/>
              <a:t>HDL &lt;35 mg/dl dan </a:t>
            </a:r>
            <a:r>
              <a:rPr lang="en-ID" sz="1600" dirty="0" err="1"/>
              <a:t>atau</a:t>
            </a:r>
            <a:r>
              <a:rPr lang="en-ID" sz="1600" dirty="0"/>
              <a:t> </a:t>
            </a:r>
            <a:r>
              <a:rPr lang="en-ID" sz="1600" dirty="0" err="1"/>
              <a:t>trigliserida</a:t>
            </a:r>
            <a:r>
              <a:rPr lang="en-ID" sz="1600" dirty="0"/>
              <a:t> &gt;250 mg/dl</a:t>
            </a:r>
          </a:p>
          <a:p>
            <a:pPr marL="342900">
              <a:buAutoNum type="arabicPeriod"/>
            </a:pPr>
            <a:r>
              <a:rPr lang="en-ID" sz="1600" dirty="0"/>
              <a:t>Wanita </a:t>
            </a:r>
            <a:r>
              <a:rPr lang="en-ID" sz="1600" dirty="0" err="1"/>
              <a:t>dengan</a:t>
            </a:r>
            <a:r>
              <a:rPr lang="en-ID" sz="1600" dirty="0"/>
              <a:t> </a:t>
            </a:r>
            <a:r>
              <a:rPr lang="en-ID" sz="1600" dirty="0" err="1"/>
              <a:t>sindrom</a:t>
            </a:r>
            <a:r>
              <a:rPr lang="en-ID" sz="1600" dirty="0"/>
              <a:t> </a:t>
            </a:r>
            <a:r>
              <a:rPr lang="en-ID" sz="1600" dirty="0" err="1"/>
              <a:t>polikistik</a:t>
            </a:r>
            <a:r>
              <a:rPr lang="en-ID" sz="1600" dirty="0"/>
              <a:t> ovarium</a:t>
            </a:r>
          </a:p>
          <a:p>
            <a:pPr marL="342900">
              <a:buAutoNum type="arabicPeriod"/>
            </a:pPr>
            <a:r>
              <a:rPr lang="en-ID" sz="1600" dirty="0"/>
              <a:t>Riwayat prediabetes</a:t>
            </a:r>
          </a:p>
          <a:p>
            <a:pPr marL="342900">
              <a:buAutoNum type="arabicPeriod"/>
            </a:pPr>
            <a:r>
              <a:rPr lang="en-ID" sz="1600" dirty="0" err="1"/>
              <a:t>Obesitas</a:t>
            </a:r>
            <a:r>
              <a:rPr lang="en-ID" sz="1600" dirty="0"/>
              <a:t> </a:t>
            </a:r>
            <a:r>
              <a:rPr lang="en-ID" sz="1600" dirty="0" err="1"/>
              <a:t>berat</a:t>
            </a:r>
            <a:r>
              <a:rPr lang="en-ID" sz="1600" dirty="0"/>
              <a:t>, </a:t>
            </a:r>
            <a:r>
              <a:rPr lang="en-ID" sz="1600" dirty="0" err="1"/>
              <a:t>akantosis</a:t>
            </a:r>
            <a:r>
              <a:rPr lang="en-ID" sz="1600" dirty="0"/>
              <a:t> nigricans</a:t>
            </a:r>
          </a:p>
          <a:p>
            <a:pPr marL="342900">
              <a:buAutoNum type="arabicPeriod"/>
            </a:pPr>
            <a:r>
              <a:rPr lang="en-ID" sz="1600" dirty="0"/>
              <a:t>Riwayat </a:t>
            </a:r>
            <a:r>
              <a:rPr lang="en-ID" sz="1600" dirty="0" err="1"/>
              <a:t>kardiovaskular</a:t>
            </a:r>
            <a:endParaRPr lang="en-ID"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t>Kriteria</a:t>
            </a:r>
            <a:r>
              <a:rPr lang="en-US" sz="2800" dirty="0"/>
              <a:t> diagnosis</a:t>
            </a:r>
            <a:endParaRPr sz="2800" dirty="0"/>
          </a:p>
        </p:txBody>
      </p:sp>
      <p:grpSp>
        <p:nvGrpSpPr>
          <p:cNvPr id="1153" name="Google Shape;1153;p65"/>
          <p:cNvGrpSpPr/>
          <p:nvPr/>
        </p:nvGrpSpPr>
        <p:grpSpPr>
          <a:xfrm rot="9651258">
            <a:off x="7831678" y="1994458"/>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xmlns="" id="{DE4C1EDE-48C8-21C5-37F0-2919186E159C}"/>
              </a:ext>
            </a:extLst>
          </p:cNvPr>
          <p:cNvPicPr>
            <a:picLocks noChangeAspect="1"/>
          </p:cNvPicPr>
          <p:nvPr/>
        </p:nvPicPr>
        <p:blipFill rotWithShape="1">
          <a:blip r:embed="rId3"/>
          <a:srcRect b="1874"/>
          <a:stretch/>
        </p:blipFill>
        <p:spPr>
          <a:xfrm>
            <a:off x="343925" y="1144444"/>
            <a:ext cx="8459677" cy="3104646"/>
          </a:xfrm>
          <a:prstGeom prst="rect">
            <a:avLst/>
          </a:prstGeom>
        </p:spPr>
      </p:pic>
      <p:sp>
        <p:nvSpPr>
          <p:cNvPr id="6" name="TextBox 5">
            <a:extLst>
              <a:ext uri="{FF2B5EF4-FFF2-40B4-BE49-F238E27FC236}">
                <a16:creationId xmlns:a16="http://schemas.microsoft.com/office/drawing/2014/main" xmlns="" id="{8F7BF01B-0BBE-39B0-01DF-5FDCFE12FD2F}"/>
              </a:ext>
            </a:extLst>
          </p:cNvPr>
          <p:cNvSpPr txBox="1"/>
          <p:nvPr/>
        </p:nvSpPr>
        <p:spPr>
          <a:xfrm>
            <a:off x="354674" y="4287381"/>
            <a:ext cx="7081646" cy="261610"/>
          </a:xfrm>
          <a:prstGeom prst="rect">
            <a:avLst/>
          </a:prstGeom>
          <a:noFill/>
        </p:spPr>
        <p:txBody>
          <a:bodyPr wrap="square" rtlCol="0">
            <a:spAutoFit/>
          </a:bodyPr>
          <a:lstStyle/>
          <a:p>
            <a:r>
              <a:rPr lang="en-US" sz="1100" dirty="0" err="1">
                <a:solidFill>
                  <a:schemeClr val="bg2">
                    <a:lumMod val="20000"/>
                    <a:lumOff val="80000"/>
                  </a:schemeClr>
                </a:solidFill>
              </a:rPr>
              <a:t>Pedoman</a:t>
            </a:r>
            <a:r>
              <a:rPr lang="en-US" sz="1100" dirty="0">
                <a:solidFill>
                  <a:schemeClr val="bg2">
                    <a:lumMod val="20000"/>
                    <a:lumOff val="80000"/>
                  </a:schemeClr>
                </a:solidFill>
              </a:rPr>
              <a:t> </a:t>
            </a:r>
            <a:r>
              <a:rPr lang="en-US" sz="1100" dirty="0" err="1">
                <a:solidFill>
                  <a:schemeClr val="bg2">
                    <a:lumMod val="20000"/>
                    <a:lumOff val="80000"/>
                  </a:schemeClr>
                </a:solidFill>
              </a:rPr>
              <a:t>Pengelolaan</a:t>
            </a:r>
            <a:r>
              <a:rPr lang="en-US" sz="1100" dirty="0">
                <a:solidFill>
                  <a:schemeClr val="bg2">
                    <a:lumMod val="20000"/>
                    <a:lumOff val="80000"/>
                  </a:schemeClr>
                </a:solidFill>
              </a:rPr>
              <a:t> dan </a:t>
            </a:r>
            <a:r>
              <a:rPr lang="en-US" sz="1100" dirty="0" err="1">
                <a:solidFill>
                  <a:schemeClr val="bg2">
                    <a:lumMod val="20000"/>
                    <a:lumOff val="80000"/>
                  </a:schemeClr>
                </a:solidFill>
              </a:rPr>
              <a:t>Pencegahan</a:t>
            </a:r>
            <a:r>
              <a:rPr lang="en-US" sz="1100" dirty="0">
                <a:solidFill>
                  <a:schemeClr val="bg2">
                    <a:lumMod val="20000"/>
                    <a:lumOff val="80000"/>
                  </a:schemeClr>
                </a:solidFill>
              </a:rPr>
              <a:t> DM </a:t>
            </a:r>
            <a:r>
              <a:rPr lang="en-US" sz="1100" dirty="0" err="1">
                <a:solidFill>
                  <a:schemeClr val="bg2">
                    <a:lumMod val="20000"/>
                    <a:lumOff val="80000"/>
                  </a:schemeClr>
                </a:solidFill>
              </a:rPr>
              <a:t>Tipe</a:t>
            </a:r>
            <a:r>
              <a:rPr lang="en-US" sz="1100" dirty="0">
                <a:solidFill>
                  <a:schemeClr val="bg2">
                    <a:lumMod val="20000"/>
                    <a:lumOff val="80000"/>
                  </a:schemeClr>
                </a:solidFill>
              </a:rPr>
              <a:t> 2 di Indonesia. </a:t>
            </a:r>
            <a:r>
              <a:rPr lang="en-US" sz="1100" dirty="0" err="1">
                <a:solidFill>
                  <a:schemeClr val="bg2">
                    <a:lumMod val="20000"/>
                    <a:lumOff val="80000"/>
                  </a:schemeClr>
                </a:solidFill>
              </a:rPr>
              <a:t>Perkeni</a:t>
            </a:r>
            <a:r>
              <a:rPr lang="en-US" sz="1100" dirty="0">
                <a:solidFill>
                  <a:schemeClr val="bg2">
                    <a:lumMod val="20000"/>
                    <a:lumOff val="80000"/>
                  </a:schemeClr>
                </a:solidFill>
              </a:rPr>
              <a:t>. 2021</a:t>
            </a:r>
          </a:p>
        </p:txBody>
      </p:sp>
    </p:spTree>
    <p:extLst>
      <p:ext uri="{BB962C8B-B14F-4D97-AF65-F5344CB8AC3E}">
        <p14:creationId xmlns:p14="http://schemas.microsoft.com/office/powerpoint/2010/main" xmlns="" val="3179977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68"/>
          <p:cNvSpPr/>
          <p:nvPr/>
        </p:nvSpPr>
        <p:spPr>
          <a:xfrm>
            <a:off x="4174344" y="15036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8"/>
          <p:cNvSpPr/>
          <p:nvPr/>
        </p:nvSpPr>
        <p:spPr>
          <a:xfrm>
            <a:off x="4845856" y="2013278"/>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8"/>
          <p:cNvSpPr/>
          <p:nvPr/>
        </p:nvSpPr>
        <p:spPr>
          <a:xfrm>
            <a:off x="4819663" y="2608591"/>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210063" y="2460953"/>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8"/>
          <p:cNvSpPr/>
          <p:nvPr/>
        </p:nvSpPr>
        <p:spPr>
          <a:xfrm>
            <a:off x="4088619" y="281575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8"/>
          <p:cNvSpPr/>
          <p:nvPr/>
        </p:nvSpPr>
        <p:spPr>
          <a:xfrm>
            <a:off x="4879194" y="4054009"/>
            <a:ext cx="291600" cy="29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2800" dirty="0"/>
              <a:t>K</a:t>
            </a:r>
            <a:r>
              <a:rPr lang="en" sz="2800" dirty="0"/>
              <a:t>omplikasi – akibat dari diabetes</a:t>
            </a:r>
            <a:endParaRPr sz="2800" dirty="0"/>
          </a:p>
        </p:txBody>
      </p:sp>
      <p:sp>
        <p:nvSpPr>
          <p:cNvPr id="1256" name="Google Shape;1256;p68"/>
          <p:cNvSpPr txBox="1"/>
          <p:nvPr/>
        </p:nvSpPr>
        <p:spPr>
          <a:xfrm>
            <a:off x="6437650" y="1163934"/>
            <a:ext cx="2302938" cy="29323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P</a:t>
            </a:r>
            <a:r>
              <a:rPr lang="en" sz="2000" dirty="0">
                <a:solidFill>
                  <a:schemeClr val="dk2"/>
                </a:solidFill>
                <a:latin typeface="Bungee"/>
                <a:ea typeface="Bungee"/>
                <a:cs typeface="Bungee"/>
                <a:sym typeface="Bungee"/>
              </a:rPr>
              <a:t>enyakit jantung</a:t>
            </a:r>
            <a:endParaRPr sz="2000" dirty="0">
              <a:solidFill>
                <a:schemeClr val="dk2"/>
              </a:solidFill>
              <a:latin typeface="Bungee"/>
              <a:ea typeface="Bungee"/>
              <a:cs typeface="Bungee"/>
              <a:sym typeface="Bungee"/>
            </a:endParaRPr>
          </a:p>
        </p:txBody>
      </p:sp>
      <p:sp>
        <p:nvSpPr>
          <p:cNvPr id="1257" name="Google Shape;1257;p68"/>
          <p:cNvSpPr txBox="1"/>
          <p:nvPr/>
        </p:nvSpPr>
        <p:spPr>
          <a:xfrm>
            <a:off x="194982" y="1808457"/>
            <a:ext cx="2511293" cy="47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Gangguan penglihatan</a:t>
            </a:r>
            <a:endParaRPr sz="1600" dirty="0">
              <a:solidFill>
                <a:schemeClr val="dk1"/>
              </a:solidFill>
              <a:latin typeface="Cairo"/>
              <a:ea typeface="Cairo"/>
              <a:cs typeface="Cairo"/>
              <a:sym typeface="Cairo"/>
            </a:endParaRPr>
          </a:p>
        </p:txBody>
      </p:sp>
      <p:sp>
        <p:nvSpPr>
          <p:cNvPr id="1258" name="Google Shape;1258;p68"/>
          <p:cNvSpPr txBox="1"/>
          <p:nvPr/>
        </p:nvSpPr>
        <p:spPr>
          <a:xfrm>
            <a:off x="709475" y="4090849"/>
            <a:ext cx="1996800" cy="475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Terkait saluran cerna</a:t>
            </a:r>
            <a:endParaRPr sz="1600" dirty="0">
              <a:solidFill>
                <a:schemeClr val="dk1"/>
              </a:solidFill>
              <a:latin typeface="Cairo"/>
              <a:ea typeface="Cairo"/>
              <a:cs typeface="Cairo"/>
              <a:sym typeface="Cairo"/>
            </a:endParaRPr>
          </a:p>
        </p:txBody>
      </p:sp>
      <p:sp>
        <p:nvSpPr>
          <p:cNvPr id="1259" name="Google Shape;1259;p68"/>
          <p:cNvSpPr txBox="1"/>
          <p:nvPr/>
        </p:nvSpPr>
        <p:spPr>
          <a:xfrm>
            <a:off x="6437650" y="1640883"/>
            <a:ext cx="19968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Penyakit jantung, pembuluh darah</a:t>
            </a:r>
            <a:endParaRPr sz="1600" dirty="0">
              <a:solidFill>
                <a:schemeClr val="dk1"/>
              </a:solidFill>
              <a:latin typeface="Cairo"/>
              <a:ea typeface="Cairo"/>
              <a:cs typeface="Cairo"/>
              <a:sym typeface="Cairo"/>
            </a:endParaRPr>
          </a:p>
        </p:txBody>
      </p:sp>
      <p:sp>
        <p:nvSpPr>
          <p:cNvPr id="1260" name="Google Shape;1260;p68"/>
          <p:cNvSpPr txBox="1"/>
          <p:nvPr/>
        </p:nvSpPr>
        <p:spPr>
          <a:xfrm>
            <a:off x="127747" y="2598506"/>
            <a:ext cx="2578528" cy="358114"/>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D" sz="2500" dirty="0">
                <a:solidFill>
                  <a:schemeClr val="dk2"/>
                </a:solidFill>
                <a:latin typeface="Bungee"/>
                <a:ea typeface="Bungee"/>
                <a:cs typeface="Bungee"/>
                <a:sym typeface="Bungee"/>
              </a:rPr>
              <a:t>F</a:t>
            </a:r>
            <a:r>
              <a:rPr lang="en" sz="2500" dirty="0">
                <a:solidFill>
                  <a:schemeClr val="dk2"/>
                </a:solidFill>
                <a:latin typeface="Bungee"/>
                <a:ea typeface="Bungee"/>
                <a:cs typeface="Bungee"/>
                <a:sym typeface="Bungee"/>
              </a:rPr>
              <a:t>atty liver</a:t>
            </a:r>
            <a:endParaRPr sz="2500" dirty="0">
              <a:solidFill>
                <a:schemeClr val="dk2"/>
              </a:solidFill>
              <a:latin typeface="Bungee"/>
              <a:ea typeface="Bungee"/>
              <a:cs typeface="Bungee"/>
              <a:sym typeface="Bungee"/>
            </a:endParaRPr>
          </a:p>
        </p:txBody>
      </p:sp>
      <p:sp>
        <p:nvSpPr>
          <p:cNvPr id="1261" name="Google Shape;1261;p68"/>
          <p:cNvSpPr txBox="1"/>
          <p:nvPr/>
        </p:nvSpPr>
        <p:spPr>
          <a:xfrm>
            <a:off x="6437650" y="3703138"/>
            <a:ext cx="1996800" cy="31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N</a:t>
            </a:r>
            <a:r>
              <a:rPr lang="en" sz="2000" dirty="0">
                <a:solidFill>
                  <a:schemeClr val="dk2"/>
                </a:solidFill>
                <a:latin typeface="Bungee"/>
                <a:ea typeface="Bungee"/>
                <a:cs typeface="Bungee"/>
                <a:sym typeface="Bungee"/>
              </a:rPr>
              <a:t>europati diabetik</a:t>
            </a:r>
            <a:endParaRPr sz="2000" dirty="0">
              <a:solidFill>
                <a:schemeClr val="dk2"/>
              </a:solidFill>
              <a:latin typeface="Bungee"/>
              <a:ea typeface="Bungee"/>
              <a:cs typeface="Bungee"/>
              <a:sym typeface="Bungee"/>
            </a:endParaRPr>
          </a:p>
        </p:txBody>
      </p:sp>
      <p:sp>
        <p:nvSpPr>
          <p:cNvPr id="1262" name="Google Shape;1262;p68"/>
          <p:cNvSpPr txBox="1"/>
          <p:nvPr/>
        </p:nvSpPr>
        <p:spPr>
          <a:xfrm>
            <a:off x="696170" y="2848816"/>
            <a:ext cx="1996800" cy="47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600" dirty="0">
                <a:solidFill>
                  <a:schemeClr val="dk1"/>
                </a:solidFill>
                <a:latin typeface="Cairo"/>
                <a:ea typeface="Cairo"/>
                <a:cs typeface="Cairo"/>
                <a:sym typeface="Cairo"/>
              </a:rPr>
              <a:t>Perlemakan hati</a:t>
            </a:r>
            <a:endParaRPr sz="1600" dirty="0">
              <a:solidFill>
                <a:schemeClr val="dk1"/>
              </a:solidFill>
              <a:latin typeface="Cairo"/>
              <a:ea typeface="Cairo"/>
              <a:cs typeface="Cairo"/>
              <a:sym typeface="Cairo"/>
            </a:endParaRPr>
          </a:p>
        </p:txBody>
      </p:sp>
      <p:sp>
        <p:nvSpPr>
          <p:cNvPr id="1263" name="Google Shape;1263;p68"/>
          <p:cNvSpPr txBox="1"/>
          <p:nvPr/>
        </p:nvSpPr>
        <p:spPr>
          <a:xfrm>
            <a:off x="6437649" y="4252217"/>
            <a:ext cx="2497921" cy="475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Gangguan saraf – menyebabkan luka dan amputasi pada kaki</a:t>
            </a:r>
            <a:endParaRPr sz="1600" dirty="0">
              <a:solidFill>
                <a:schemeClr val="dk1"/>
              </a:solidFill>
              <a:latin typeface="Cairo"/>
              <a:ea typeface="Cairo"/>
              <a:cs typeface="Cairo"/>
              <a:sym typeface="Cairo"/>
            </a:endParaRPr>
          </a:p>
        </p:txBody>
      </p:sp>
      <p:sp>
        <p:nvSpPr>
          <p:cNvPr id="1264" name="Google Shape;1264;p68"/>
          <p:cNvSpPr txBox="1"/>
          <p:nvPr/>
        </p:nvSpPr>
        <p:spPr>
          <a:xfrm>
            <a:off x="6437650" y="2939558"/>
            <a:ext cx="1996800" cy="47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dirty="0">
                <a:solidFill>
                  <a:schemeClr val="dk1"/>
                </a:solidFill>
                <a:latin typeface="Cairo"/>
                <a:ea typeface="Cairo"/>
                <a:cs typeface="Cairo"/>
                <a:sym typeface="Cairo"/>
              </a:rPr>
              <a:t>Gangguan ginjal</a:t>
            </a:r>
            <a:endParaRPr sz="1600" dirty="0">
              <a:solidFill>
                <a:schemeClr val="dk1"/>
              </a:solidFill>
              <a:latin typeface="Cairo"/>
              <a:ea typeface="Cairo"/>
              <a:cs typeface="Cairo"/>
              <a:sym typeface="Cairo"/>
            </a:endParaRPr>
          </a:p>
        </p:txBody>
      </p:sp>
      <p:sp>
        <p:nvSpPr>
          <p:cNvPr id="1265" name="Google Shape;1265;p68"/>
          <p:cNvSpPr txBox="1"/>
          <p:nvPr/>
        </p:nvSpPr>
        <p:spPr>
          <a:xfrm>
            <a:off x="709475" y="1492975"/>
            <a:ext cx="1996800" cy="315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ID" sz="2000" dirty="0">
                <a:solidFill>
                  <a:schemeClr val="dk2"/>
                </a:solidFill>
                <a:latin typeface="Bungee"/>
                <a:ea typeface="Bungee"/>
                <a:cs typeface="Bungee"/>
                <a:sym typeface="Bungee"/>
              </a:rPr>
              <a:t>R</a:t>
            </a:r>
            <a:r>
              <a:rPr lang="en" sz="2000" dirty="0">
                <a:solidFill>
                  <a:schemeClr val="dk2"/>
                </a:solidFill>
                <a:latin typeface="Bungee"/>
                <a:ea typeface="Bungee"/>
                <a:cs typeface="Bungee"/>
                <a:sym typeface="Bungee"/>
              </a:rPr>
              <a:t>etinopati diabetik</a:t>
            </a:r>
            <a:endParaRPr sz="2000" dirty="0">
              <a:solidFill>
                <a:schemeClr val="dk2"/>
              </a:solidFill>
              <a:latin typeface="Bungee"/>
              <a:ea typeface="Bungee"/>
              <a:cs typeface="Bungee"/>
              <a:sym typeface="Bungee"/>
            </a:endParaRPr>
          </a:p>
        </p:txBody>
      </p:sp>
      <p:sp>
        <p:nvSpPr>
          <p:cNvPr id="1266" name="Google Shape;1266;p68"/>
          <p:cNvSpPr txBox="1"/>
          <p:nvPr/>
        </p:nvSpPr>
        <p:spPr>
          <a:xfrm>
            <a:off x="194982" y="3703138"/>
            <a:ext cx="2511293" cy="470288"/>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2200" dirty="0">
                <a:solidFill>
                  <a:schemeClr val="dk2"/>
                </a:solidFill>
                <a:latin typeface="Bungee"/>
                <a:ea typeface="Bungee"/>
                <a:cs typeface="Bungee"/>
                <a:sym typeface="Bungee"/>
              </a:rPr>
              <a:t>gastroparese</a:t>
            </a:r>
            <a:endParaRPr sz="2200" dirty="0">
              <a:solidFill>
                <a:schemeClr val="dk2"/>
              </a:solidFill>
              <a:latin typeface="Bungee"/>
              <a:ea typeface="Bungee"/>
              <a:cs typeface="Bungee"/>
              <a:sym typeface="Bungee"/>
            </a:endParaRPr>
          </a:p>
        </p:txBody>
      </p:sp>
      <p:sp>
        <p:nvSpPr>
          <p:cNvPr id="1267" name="Google Shape;1267;p68"/>
          <p:cNvSpPr txBox="1"/>
          <p:nvPr/>
        </p:nvSpPr>
        <p:spPr>
          <a:xfrm>
            <a:off x="6437650" y="2621806"/>
            <a:ext cx="1996800" cy="314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ID" sz="2000" dirty="0">
                <a:solidFill>
                  <a:schemeClr val="dk2"/>
                </a:solidFill>
                <a:latin typeface="Bungee"/>
                <a:ea typeface="Bungee"/>
                <a:cs typeface="Bungee"/>
                <a:sym typeface="Bungee"/>
              </a:rPr>
              <a:t>N</a:t>
            </a:r>
            <a:r>
              <a:rPr lang="en" sz="2000" dirty="0">
                <a:solidFill>
                  <a:schemeClr val="dk2"/>
                </a:solidFill>
                <a:latin typeface="Bungee"/>
                <a:ea typeface="Bungee"/>
                <a:cs typeface="Bungee"/>
                <a:sym typeface="Bungee"/>
              </a:rPr>
              <a:t>efropati diabetik</a:t>
            </a:r>
            <a:endParaRPr sz="2000" dirty="0">
              <a:solidFill>
                <a:schemeClr val="dk2"/>
              </a:solidFill>
              <a:latin typeface="Bungee"/>
              <a:ea typeface="Bungee"/>
              <a:cs typeface="Bungee"/>
              <a:sym typeface="Bungee"/>
            </a:endParaRPr>
          </a:p>
        </p:txBody>
      </p:sp>
      <p:cxnSp>
        <p:nvCxnSpPr>
          <p:cNvPr id="1268" name="Google Shape;1268;p68"/>
          <p:cNvCxnSpPr>
            <a:cxnSpLocks/>
            <a:stCxn id="1256" idx="1"/>
            <a:endCxn id="1250" idx="6"/>
          </p:cNvCxnSpPr>
          <p:nvPr/>
        </p:nvCxnSpPr>
        <p:spPr>
          <a:xfrm rot="10800000" flipV="1">
            <a:off x="5137456" y="1310550"/>
            <a:ext cx="1300194" cy="848528"/>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69" name="Google Shape;1269;p68"/>
          <p:cNvCxnSpPr>
            <a:stCxn id="1251" idx="6"/>
            <a:endCxn id="1267" idx="1"/>
          </p:cNvCxnSpPr>
          <p:nvPr/>
        </p:nvCxnSpPr>
        <p:spPr>
          <a:xfrm>
            <a:off x="5111263" y="2754391"/>
            <a:ext cx="1326387" cy="24465"/>
          </a:xfrm>
          <a:prstGeom prst="straightConnector1">
            <a:avLst/>
          </a:prstGeom>
          <a:noFill/>
          <a:ln w="19050" cap="flat" cmpd="sng">
            <a:solidFill>
              <a:schemeClr val="accent1"/>
            </a:solidFill>
            <a:prstDash val="solid"/>
            <a:round/>
            <a:headEnd type="none" w="med" len="med"/>
            <a:tailEnd type="none" w="med" len="med"/>
          </a:ln>
        </p:spPr>
      </p:cxnSp>
      <p:cxnSp>
        <p:nvCxnSpPr>
          <p:cNvPr id="1270" name="Google Shape;1270;p68"/>
          <p:cNvCxnSpPr>
            <a:stCxn id="1261" idx="1"/>
            <a:endCxn id="1254" idx="6"/>
          </p:cNvCxnSpPr>
          <p:nvPr/>
        </p:nvCxnSpPr>
        <p:spPr>
          <a:xfrm flipH="1">
            <a:off x="5170750" y="3860638"/>
            <a:ext cx="1266900" cy="339300"/>
          </a:xfrm>
          <a:prstGeom prst="bentConnector3">
            <a:avLst>
              <a:gd name="adj1" fmla="val 49998"/>
            </a:avLst>
          </a:prstGeom>
          <a:noFill/>
          <a:ln w="19050" cap="flat" cmpd="sng">
            <a:solidFill>
              <a:schemeClr val="accent1"/>
            </a:solidFill>
            <a:prstDash val="solid"/>
            <a:round/>
            <a:headEnd type="none" w="med" len="med"/>
            <a:tailEnd type="none" w="med" len="med"/>
          </a:ln>
        </p:spPr>
      </p:cxnSp>
      <p:cxnSp>
        <p:nvCxnSpPr>
          <p:cNvPr id="1271" name="Google Shape;1271;p68"/>
          <p:cNvCxnSpPr>
            <a:cxnSpLocks/>
            <a:stCxn id="1260" idx="3"/>
            <a:endCxn id="1252" idx="2"/>
          </p:cNvCxnSpPr>
          <p:nvPr/>
        </p:nvCxnSpPr>
        <p:spPr>
          <a:xfrm flipV="1">
            <a:off x="2706275" y="2606753"/>
            <a:ext cx="1503788" cy="170810"/>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72" name="Google Shape;1272;p68"/>
          <p:cNvCxnSpPr>
            <a:cxnSpLocks/>
            <a:stCxn id="1266" idx="3"/>
            <a:endCxn id="1253" idx="2"/>
          </p:cNvCxnSpPr>
          <p:nvPr/>
        </p:nvCxnSpPr>
        <p:spPr>
          <a:xfrm flipV="1">
            <a:off x="2706275" y="2961559"/>
            <a:ext cx="1382344" cy="976723"/>
          </a:xfrm>
          <a:prstGeom prst="bentConnector3">
            <a:avLst>
              <a:gd name="adj1" fmla="val 50000"/>
            </a:avLst>
          </a:prstGeom>
          <a:noFill/>
          <a:ln w="19050" cap="flat" cmpd="sng">
            <a:solidFill>
              <a:schemeClr val="accent1"/>
            </a:solidFill>
            <a:prstDash val="solid"/>
            <a:round/>
            <a:headEnd type="none" w="med" len="med"/>
            <a:tailEnd type="none" w="med" len="med"/>
          </a:ln>
        </p:spPr>
      </p:cxnSp>
      <p:cxnSp>
        <p:nvCxnSpPr>
          <p:cNvPr id="1273" name="Google Shape;1273;p68"/>
          <p:cNvCxnSpPr>
            <a:stCxn id="1249" idx="2"/>
            <a:endCxn id="1265" idx="3"/>
          </p:cNvCxnSpPr>
          <p:nvPr/>
        </p:nvCxnSpPr>
        <p:spPr>
          <a:xfrm flipH="1">
            <a:off x="2706144" y="1649491"/>
            <a:ext cx="1468200" cy="900"/>
          </a:xfrm>
          <a:prstGeom prst="straightConnector1">
            <a:avLst/>
          </a:prstGeom>
          <a:noFill/>
          <a:ln w="19050" cap="flat" cmpd="sng">
            <a:solidFill>
              <a:schemeClr val="accent1"/>
            </a:solidFill>
            <a:prstDash val="solid"/>
            <a:round/>
            <a:headEnd type="none" w="med" len="med"/>
            <a:tailEnd type="none" w="med" len="med"/>
          </a:ln>
        </p:spPr>
      </p:cxnSp>
      <p:grpSp>
        <p:nvGrpSpPr>
          <p:cNvPr id="1274" name="Google Shape;1274;p68"/>
          <p:cNvGrpSpPr/>
          <p:nvPr/>
        </p:nvGrpSpPr>
        <p:grpSpPr>
          <a:xfrm>
            <a:off x="3903206" y="2731576"/>
            <a:ext cx="121422" cy="84185"/>
            <a:chOff x="1905578" y="2680132"/>
            <a:chExt cx="183002" cy="126880"/>
          </a:xfrm>
        </p:grpSpPr>
        <p:sp>
          <p:nvSpPr>
            <p:cNvPr id="1275" name="Google Shape;1275;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68"/>
          <p:cNvGrpSpPr/>
          <p:nvPr/>
        </p:nvGrpSpPr>
        <p:grpSpPr>
          <a:xfrm flipH="1">
            <a:off x="5142218" y="2700626"/>
            <a:ext cx="121422" cy="84185"/>
            <a:chOff x="1905578" y="2680132"/>
            <a:chExt cx="183002" cy="126880"/>
          </a:xfrm>
        </p:grpSpPr>
        <p:sp>
          <p:nvSpPr>
            <p:cNvPr id="1278" name="Google Shape;1278;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rgbClr val="DD5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8"/>
          <p:cNvGrpSpPr/>
          <p:nvPr/>
        </p:nvGrpSpPr>
        <p:grpSpPr>
          <a:xfrm>
            <a:off x="3903196" y="1379924"/>
            <a:ext cx="1357711" cy="3188943"/>
            <a:chOff x="3903196" y="1379924"/>
            <a:chExt cx="1357711" cy="3188943"/>
          </a:xfrm>
        </p:grpSpPr>
        <p:grpSp>
          <p:nvGrpSpPr>
            <p:cNvPr id="1281" name="Google Shape;1281;p68"/>
            <p:cNvGrpSpPr/>
            <p:nvPr/>
          </p:nvGrpSpPr>
          <p:grpSpPr>
            <a:xfrm>
              <a:off x="3903196" y="1379924"/>
              <a:ext cx="1357711" cy="3188943"/>
              <a:chOff x="3903196" y="1379924"/>
              <a:chExt cx="1357711" cy="3188943"/>
            </a:xfrm>
          </p:grpSpPr>
          <p:grpSp>
            <p:nvGrpSpPr>
              <p:cNvPr id="1282" name="Google Shape;1282;p68"/>
              <p:cNvGrpSpPr/>
              <p:nvPr/>
            </p:nvGrpSpPr>
            <p:grpSpPr>
              <a:xfrm>
                <a:off x="3903196" y="1379924"/>
                <a:ext cx="1357711" cy="3188943"/>
                <a:chOff x="3903196" y="1379924"/>
                <a:chExt cx="1357711" cy="3188943"/>
              </a:xfrm>
            </p:grpSpPr>
            <p:grpSp>
              <p:nvGrpSpPr>
                <p:cNvPr id="1283" name="Google Shape;1283;p68"/>
                <p:cNvGrpSpPr/>
                <p:nvPr/>
              </p:nvGrpSpPr>
              <p:grpSpPr>
                <a:xfrm>
                  <a:off x="3903196" y="1379924"/>
                  <a:ext cx="1357711" cy="3188943"/>
                  <a:chOff x="3903196" y="1379924"/>
                  <a:chExt cx="1357711" cy="3188943"/>
                </a:xfrm>
              </p:grpSpPr>
              <p:grpSp>
                <p:nvGrpSpPr>
                  <p:cNvPr id="1284" name="Google Shape;1284;p68"/>
                  <p:cNvGrpSpPr/>
                  <p:nvPr/>
                </p:nvGrpSpPr>
                <p:grpSpPr>
                  <a:xfrm>
                    <a:off x="3903196" y="1379924"/>
                    <a:ext cx="1357711" cy="3188943"/>
                    <a:chOff x="3903196" y="1379924"/>
                    <a:chExt cx="1357711" cy="3188943"/>
                  </a:xfrm>
                </p:grpSpPr>
                <p:grpSp>
                  <p:nvGrpSpPr>
                    <p:cNvPr id="1285" name="Google Shape;1285;p68"/>
                    <p:cNvGrpSpPr/>
                    <p:nvPr/>
                  </p:nvGrpSpPr>
                  <p:grpSpPr>
                    <a:xfrm>
                      <a:off x="3903196" y="1379924"/>
                      <a:ext cx="1357711" cy="3188943"/>
                      <a:chOff x="3903196" y="1379924"/>
                      <a:chExt cx="1357711" cy="3188943"/>
                    </a:xfrm>
                  </p:grpSpPr>
                  <p:sp>
                    <p:nvSpPr>
                      <p:cNvPr id="1286" name="Google Shape;1286;p68"/>
                      <p:cNvSpPr/>
                      <p:nvPr/>
                    </p:nvSpPr>
                    <p:spPr>
                      <a:xfrm>
                        <a:off x="5029228" y="2041322"/>
                        <a:ext cx="231679" cy="830208"/>
                      </a:xfrm>
                      <a:custGeom>
                        <a:avLst/>
                        <a:gdLst/>
                        <a:ahLst/>
                        <a:cxnLst/>
                        <a:rect l="l" t="t" r="r" b="b"/>
                        <a:pathLst>
                          <a:path w="12176" h="43632" extrusionOk="0">
                            <a:moveTo>
                              <a:pt x="5817" y="0"/>
                            </a:moveTo>
                            <a:cubicBezTo>
                              <a:pt x="5801" y="0"/>
                              <a:pt x="5786" y="0"/>
                              <a:pt x="5771" y="0"/>
                            </a:cubicBezTo>
                            <a:cubicBezTo>
                              <a:pt x="2569" y="67"/>
                              <a:pt x="0" y="3636"/>
                              <a:pt x="67" y="8006"/>
                            </a:cubicBezTo>
                            <a:lnTo>
                              <a:pt x="434" y="35793"/>
                            </a:lnTo>
                            <a:cubicBezTo>
                              <a:pt x="500" y="40109"/>
                              <a:pt x="3177" y="43632"/>
                              <a:pt x="6360" y="43632"/>
                            </a:cubicBezTo>
                            <a:cubicBezTo>
                              <a:pt x="6375" y="43632"/>
                              <a:pt x="6390" y="43632"/>
                              <a:pt x="6405" y="43632"/>
                            </a:cubicBezTo>
                            <a:cubicBezTo>
                              <a:pt x="9607" y="43565"/>
                              <a:pt x="12175" y="39962"/>
                              <a:pt x="12142" y="35626"/>
                            </a:cubicBezTo>
                            <a:lnTo>
                              <a:pt x="11742" y="7839"/>
                            </a:lnTo>
                            <a:cubicBezTo>
                              <a:pt x="11675" y="3490"/>
                              <a:pt x="9032" y="0"/>
                              <a:pt x="58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4992408" y="2634160"/>
                        <a:ext cx="263417" cy="679168"/>
                      </a:xfrm>
                      <a:custGeom>
                        <a:avLst/>
                        <a:gdLst/>
                        <a:ahLst/>
                        <a:cxnLst/>
                        <a:rect l="l" t="t" r="r" b="b"/>
                        <a:pathLst>
                          <a:path w="13844" h="35694" extrusionOk="0">
                            <a:moveTo>
                              <a:pt x="6925" y="1"/>
                            </a:moveTo>
                            <a:cubicBezTo>
                              <a:pt x="6907" y="1"/>
                              <a:pt x="6890" y="1"/>
                              <a:pt x="6872" y="1"/>
                            </a:cubicBezTo>
                            <a:cubicBezTo>
                              <a:pt x="3069" y="34"/>
                              <a:pt x="0" y="3637"/>
                              <a:pt x="34" y="8073"/>
                            </a:cubicBezTo>
                            <a:cubicBezTo>
                              <a:pt x="34" y="8707"/>
                              <a:pt x="134" y="9308"/>
                              <a:pt x="267" y="9908"/>
                            </a:cubicBezTo>
                            <a:lnTo>
                              <a:pt x="3203" y="35693"/>
                            </a:lnTo>
                            <a:lnTo>
                              <a:pt x="7005" y="35660"/>
                            </a:lnTo>
                            <a:lnTo>
                              <a:pt x="13210" y="11409"/>
                            </a:lnTo>
                            <a:lnTo>
                              <a:pt x="13176" y="11409"/>
                            </a:lnTo>
                            <a:cubicBezTo>
                              <a:pt x="13643" y="10308"/>
                              <a:pt x="13844" y="9141"/>
                              <a:pt x="13844" y="7940"/>
                            </a:cubicBezTo>
                            <a:cubicBezTo>
                              <a:pt x="13810" y="3524"/>
                              <a:pt x="10704" y="1"/>
                              <a:pt x="6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4996214" y="3284141"/>
                        <a:ext cx="169478" cy="326265"/>
                      </a:xfrm>
                      <a:custGeom>
                        <a:avLst/>
                        <a:gdLst/>
                        <a:ahLst/>
                        <a:cxnLst/>
                        <a:rect l="l" t="t" r="r" b="b"/>
                        <a:pathLst>
                          <a:path w="8907" h="17147" extrusionOk="0">
                            <a:moveTo>
                              <a:pt x="6739" y="1"/>
                            </a:moveTo>
                            <a:lnTo>
                              <a:pt x="3069" y="301"/>
                            </a:lnTo>
                            <a:lnTo>
                              <a:pt x="0" y="6439"/>
                            </a:lnTo>
                            <a:lnTo>
                              <a:pt x="834" y="12777"/>
                            </a:lnTo>
                            <a:lnTo>
                              <a:pt x="2235" y="12376"/>
                            </a:lnTo>
                            <a:lnTo>
                              <a:pt x="1835" y="8073"/>
                            </a:lnTo>
                            <a:lnTo>
                              <a:pt x="2769" y="5171"/>
                            </a:lnTo>
                            <a:lnTo>
                              <a:pt x="4504" y="10442"/>
                            </a:lnTo>
                            <a:lnTo>
                              <a:pt x="4137" y="17146"/>
                            </a:lnTo>
                            <a:lnTo>
                              <a:pt x="6805" y="17046"/>
                            </a:lnTo>
                            <a:lnTo>
                              <a:pt x="8907" y="10708"/>
                            </a:lnTo>
                            <a:lnTo>
                              <a:pt x="6739"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3983801" y="1683964"/>
                        <a:ext cx="1245940" cy="1513143"/>
                      </a:xfrm>
                      <a:custGeom>
                        <a:avLst/>
                        <a:gdLst/>
                        <a:ahLst/>
                        <a:cxnLst/>
                        <a:rect l="l" t="t" r="r" b="b"/>
                        <a:pathLst>
                          <a:path w="65481" h="79524" extrusionOk="0">
                            <a:moveTo>
                              <a:pt x="29322" y="0"/>
                            </a:moveTo>
                            <a:lnTo>
                              <a:pt x="29322" y="2369"/>
                            </a:lnTo>
                            <a:cubicBezTo>
                              <a:pt x="29255" y="6071"/>
                              <a:pt x="27187" y="9307"/>
                              <a:pt x="24518" y="11909"/>
                            </a:cubicBezTo>
                            <a:cubicBezTo>
                              <a:pt x="21616" y="14611"/>
                              <a:pt x="18214" y="16746"/>
                              <a:pt x="14511" y="18147"/>
                            </a:cubicBezTo>
                            <a:cubicBezTo>
                              <a:pt x="13777" y="18180"/>
                              <a:pt x="12843" y="18247"/>
                              <a:pt x="11809" y="18347"/>
                            </a:cubicBezTo>
                            <a:cubicBezTo>
                              <a:pt x="10742" y="18447"/>
                              <a:pt x="9574" y="18580"/>
                              <a:pt x="8474" y="18780"/>
                            </a:cubicBezTo>
                            <a:cubicBezTo>
                              <a:pt x="8007" y="18847"/>
                              <a:pt x="7573" y="18914"/>
                              <a:pt x="7139" y="18980"/>
                            </a:cubicBezTo>
                            <a:cubicBezTo>
                              <a:pt x="6939" y="19014"/>
                              <a:pt x="6739" y="19047"/>
                              <a:pt x="6539" y="19081"/>
                            </a:cubicBezTo>
                            <a:lnTo>
                              <a:pt x="6239" y="19147"/>
                            </a:lnTo>
                            <a:cubicBezTo>
                              <a:pt x="6072" y="19181"/>
                              <a:pt x="5905" y="19247"/>
                              <a:pt x="5738" y="19281"/>
                            </a:cubicBezTo>
                            <a:lnTo>
                              <a:pt x="5672" y="19281"/>
                            </a:lnTo>
                            <a:lnTo>
                              <a:pt x="5171" y="19414"/>
                            </a:lnTo>
                            <a:cubicBezTo>
                              <a:pt x="5071" y="19414"/>
                              <a:pt x="5004" y="19447"/>
                              <a:pt x="4938" y="19481"/>
                            </a:cubicBezTo>
                            <a:cubicBezTo>
                              <a:pt x="4771" y="19514"/>
                              <a:pt x="4637" y="19581"/>
                              <a:pt x="4504" y="19614"/>
                            </a:cubicBezTo>
                            <a:cubicBezTo>
                              <a:pt x="3337" y="19981"/>
                              <a:pt x="2302" y="20648"/>
                              <a:pt x="1535" y="21582"/>
                            </a:cubicBezTo>
                            <a:cubicBezTo>
                              <a:pt x="1502" y="21582"/>
                              <a:pt x="1502" y="21616"/>
                              <a:pt x="1502" y="21616"/>
                            </a:cubicBezTo>
                            <a:cubicBezTo>
                              <a:pt x="1102" y="22116"/>
                              <a:pt x="835" y="22683"/>
                              <a:pt x="668" y="23284"/>
                            </a:cubicBezTo>
                            <a:lnTo>
                              <a:pt x="635" y="23384"/>
                            </a:lnTo>
                            <a:cubicBezTo>
                              <a:pt x="601" y="23484"/>
                              <a:pt x="568" y="23584"/>
                              <a:pt x="535" y="23650"/>
                            </a:cubicBezTo>
                            <a:cubicBezTo>
                              <a:pt x="101" y="25785"/>
                              <a:pt x="334" y="28287"/>
                              <a:pt x="134" y="30756"/>
                            </a:cubicBezTo>
                            <a:cubicBezTo>
                              <a:pt x="1" y="32290"/>
                              <a:pt x="6872" y="35726"/>
                              <a:pt x="10041" y="37560"/>
                            </a:cubicBezTo>
                            <a:cubicBezTo>
                              <a:pt x="10508" y="37794"/>
                              <a:pt x="10975" y="38061"/>
                              <a:pt x="11409" y="38394"/>
                            </a:cubicBezTo>
                            <a:cubicBezTo>
                              <a:pt x="12610" y="39328"/>
                              <a:pt x="13811" y="40362"/>
                              <a:pt x="14945" y="41463"/>
                            </a:cubicBezTo>
                            <a:cubicBezTo>
                              <a:pt x="15212" y="41697"/>
                              <a:pt x="15512" y="41964"/>
                              <a:pt x="15745" y="42230"/>
                            </a:cubicBezTo>
                            <a:cubicBezTo>
                              <a:pt x="18781" y="45333"/>
                              <a:pt x="19348" y="48869"/>
                              <a:pt x="20515" y="53005"/>
                            </a:cubicBezTo>
                            <a:cubicBezTo>
                              <a:pt x="20582" y="53238"/>
                              <a:pt x="20649" y="53472"/>
                              <a:pt x="20716" y="53739"/>
                            </a:cubicBezTo>
                            <a:cubicBezTo>
                              <a:pt x="20716" y="53839"/>
                              <a:pt x="20749" y="53939"/>
                              <a:pt x="20782" y="54039"/>
                            </a:cubicBezTo>
                            <a:cubicBezTo>
                              <a:pt x="20782" y="54139"/>
                              <a:pt x="20816" y="54206"/>
                              <a:pt x="20816" y="54306"/>
                            </a:cubicBezTo>
                            <a:cubicBezTo>
                              <a:pt x="20882" y="54506"/>
                              <a:pt x="20916" y="54739"/>
                              <a:pt x="20949" y="54906"/>
                            </a:cubicBezTo>
                            <a:cubicBezTo>
                              <a:pt x="21216" y="56474"/>
                              <a:pt x="22050" y="64146"/>
                              <a:pt x="22117" y="65380"/>
                            </a:cubicBezTo>
                            <a:cubicBezTo>
                              <a:pt x="22250" y="67448"/>
                              <a:pt x="22317" y="69350"/>
                              <a:pt x="22350" y="70718"/>
                            </a:cubicBezTo>
                            <a:cubicBezTo>
                              <a:pt x="22350" y="70884"/>
                              <a:pt x="22317" y="71084"/>
                              <a:pt x="22317" y="71251"/>
                            </a:cubicBezTo>
                            <a:lnTo>
                              <a:pt x="22317" y="71652"/>
                            </a:lnTo>
                            <a:cubicBezTo>
                              <a:pt x="22350" y="75988"/>
                              <a:pt x="25853" y="79490"/>
                              <a:pt x="30222" y="79524"/>
                            </a:cubicBezTo>
                            <a:lnTo>
                              <a:pt x="38095" y="79524"/>
                            </a:lnTo>
                            <a:cubicBezTo>
                              <a:pt x="41831" y="79524"/>
                              <a:pt x="44866" y="76488"/>
                              <a:pt x="44866" y="72786"/>
                            </a:cubicBezTo>
                            <a:lnTo>
                              <a:pt x="44866" y="72018"/>
                            </a:lnTo>
                            <a:cubicBezTo>
                              <a:pt x="44900" y="71285"/>
                              <a:pt x="44933" y="70517"/>
                              <a:pt x="44933" y="69650"/>
                            </a:cubicBezTo>
                            <a:cubicBezTo>
                              <a:pt x="44933" y="68449"/>
                              <a:pt x="44933" y="67182"/>
                              <a:pt x="44966" y="65847"/>
                            </a:cubicBezTo>
                            <a:cubicBezTo>
                              <a:pt x="45000" y="64480"/>
                              <a:pt x="45000" y="63045"/>
                              <a:pt x="45033" y="61678"/>
                            </a:cubicBezTo>
                            <a:cubicBezTo>
                              <a:pt x="45033" y="61311"/>
                              <a:pt x="45066" y="60910"/>
                              <a:pt x="45100" y="60577"/>
                            </a:cubicBezTo>
                            <a:cubicBezTo>
                              <a:pt x="45133" y="59676"/>
                              <a:pt x="45200" y="58809"/>
                              <a:pt x="45266" y="57975"/>
                            </a:cubicBezTo>
                            <a:cubicBezTo>
                              <a:pt x="45300" y="57441"/>
                              <a:pt x="45367" y="56941"/>
                              <a:pt x="45400" y="56474"/>
                            </a:cubicBezTo>
                            <a:cubicBezTo>
                              <a:pt x="45400" y="56274"/>
                              <a:pt x="45467" y="56107"/>
                              <a:pt x="45467" y="55940"/>
                            </a:cubicBezTo>
                            <a:cubicBezTo>
                              <a:pt x="45533" y="55640"/>
                              <a:pt x="45567" y="55373"/>
                              <a:pt x="45600" y="55106"/>
                            </a:cubicBezTo>
                            <a:cubicBezTo>
                              <a:pt x="45633" y="54906"/>
                              <a:pt x="45667" y="54739"/>
                              <a:pt x="45700" y="54539"/>
                            </a:cubicBezTo>
                            <a:cubicBezTo>
                              <a:pt x="45733" y="54372"/>
                              <a:pt x="45767" y="54206"/>
                              <a:pt x="45834" y="54039"/>
                            </a:cubicBezTo>
                            <a:cubicBezTo>
                              <a:pt x="45867" y="53872"/>
                              <a:pt x="45900" y="53705"/>
                              <a:pt x="45934" y="53539"/>
                            </a:cubicBezTo>
                            <a:cubicBezTo>
                              <a:pt x="45967" y="53372"/>
                              <a:pt x="46000" y="53238"/>
                              <a:pt x="46067" y="53072"/>
                            </a:cubicBezTo>
                            <a:cubicBezTo>
                              <a:pt x="47301" y="48835"/>
                              <a:pt x="48769" y="45700"/>
                              <a:pt x="51938" y="42731"/>
                            </a:cubicBezTo>
                            <a:cubicBezTo>
                              <a:pt x="54973" y="39862"/>
                              <a:pt x="57642" y="36660"/>
                              <a:pt x="59910" y="33157"/>
                            </a:cubicBezTo>
                            <a:cubicBezTo>
                              <a:pt x="61678" y="30355"/>
                              <a:pt x="65481" y="24651"/>
                              <a:pt x="64047" y="21349"/>
                            </a:cubicBezTo>
                            <a:cubicBezTo>
                              <a:pt x="63580" y="20248"/>
                              <a:pt x="62579" y="19181"/>
                              <a:pt x="60677" y="18814"/>
                            </a:cubicBezTo>
                            <a:cubicBezTo>
                              <a:pt x="58042" y="18280"/>
                              <a:pt x="55307" y="17946"/>
                              <a:pt x="52705" y="17279"/>
                            </a:cubicBezTo>
                            <a:cubicBezTo>
                              <a:pt x="52238" y="17179"/>
                              <a:pt x="51804" y="17046"/>
                              <a:pt x="51371" y="16912"/>
                            </a:cubicBezTo>
                            <a:cubicBezTo>
                              <a:pt x="50770" y="16746"/>
                              <a:pt x="50170" y="16545"/>
                              <a:pt x="49603" y="16312"/>
                            </a:cubicBezTo>
                            <a:cubicBezTo>
                              <a:pt x="46267" y="14944"/>
                              <a:pt x="43365" y="12676"/>
                              <a:pt x="41264" y="9741"/>
                            </a:cubicBezTo>
                            <a:lnTo>
                              <a:pt x="41197" y="9674"/>
                            </a:lnTo>
                            <a:lnTo>
                              <a:pt x="41130" y="9674"/>
                            </a:lnTo>
                            <a:cubicBezTo>
                              <a:pt x="39596" y="7305"/>
                              <a:pt x="38962" y="5071"/>
                              <a:pt x="38962" y="3903"/>
                            </a:cubicBezTo>
                            <a:cubicBezTo>
                              <a:pt x="38929" y="2569"/>
                              <a:pt x="38829" y="1268"/>
                              <a:pt x="38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3904471" y="2048458"/>
                        <a:ext cx="291977" cy="829009"/>
                      </a:xfrm>
                      <a:custGeom>
                        <a:avLst/>
                        <a:gdLst/>
                        <a:ahLst/>
                        <a:cxnLst/>
                        <a:rect l="l" t="t" r="r" b="b"/>
                        <a:pathLst>
                          <a:path w="15345" h="43569" extrusionOk="0">
                            <a:moveTo>
                              <a:pt x="8794" y="1"/>
                            </a:moveTo>
                            <a:cubicBezTo>
                              <a:pt x="8681" y="1"/>
                              <a:pt x="8573" y="9"/>
                              <a:pt x="8473" y="26"/>
                            </a:cubicBezTo>
                            <a:cubicBezTo>
                              <a:pt x="7272" y="92"/>
                              <a:pt x="6171" y="526"/>
                              <a:pt x="5237" y="1260"/>
                            </a:cubicBezTo>
                            <a:lnTo>
                              <a:pt x="5204" y="1293"/>
                            </a:lnTo>
                            <a:cubicBezTo>
                              <a:pt x="3303" y="2828"/>
                              <a:pt x="2135" y="5063"/>
                              <a:pt x="2035" y="7498"/>
                            </a:cubicBezTo>
                            <a:lnTo>
                              <a:pt x="267" y="35251"/>
                            </a:lnTo>
                            <a:cubicBezTo>
                              <a:pt x="0" y="39587"/>
                              <a:pt x="2735" y="43323"/>
                              <a:pt x="6338" y="43557"/>
                            </a:cubicBezTo>
                            <a:cubicBezTo>
                              <a:pt x="6457" y="43564"/>
                              <a:pt x="6576" y="43568"/>
                              <a:pt x="6694" y="43568"/>
                            </a:cubicBezTo>
                            <a:cubicBezTo>
                              <a:pt x="10181" y="43568"/>
                              <a:pt x="13185" y="40279"/>
                              <a:pt x="13443" y="36085"/>
                            </a:cubicBezTo>
                            <a:lnTo>
                              <a:pt x="15211" y="8365"/>
                            </a:lnTo>
                            <a:cubicBezTo>
                              <a:pt x="15344" y="6764"/>
                              <a:pt x="15011" y="5163"/>
                              <a:pt x="14310" y="3728"/>
                            </a:cubicBezTo>
                            <a:cubicBezTo>
                              <a:pt x="14110" y="3328"/>
                              <a:pt x="13877" y="2961"/>
                              <a:pt x="13643" y="2627"/>
                            </a:cubicBezTo>
                            <a:cubicBezTo>
                              <a:pt x="12609" y="1126"/>
                              <a:pt x="10941" y="159"/>
                              <a:pt x="9140" y="26"/>
                            </a:cubicBezTo>
                            <a:cubicBezTo>
                              <a:pt x="9023" y="9"/>
                              <a:pt x="8907" y="1"/>
                              <a:pt x="8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3903196" y="2591536"/>
                        <a:ext cx="287544" cy="712256"/>
                      </a:xfrm>
                      <a:custGeom>
                        <a:avLst/>
                        <a:gdLst/>
                        <a:ahLst/>
                        <a:cxnLst/>
                        <a:rect l="l" t="t" r="r" b="b"/>
                        <a:pathLst>
                          <a:path w="15112" h="37433" extrusionOk="0">
                            <a:moveTo>
                              <a:pt x="7577" y="1"/>
                            </a:moveTo>
                            <a:cubicBezTo>
                              <a:pt x="7487" y="1"/>
                              <a:pt x="7396" y="2"/>
                              <a:pt x="7306" y="6"/>
                            </a:cubicBezTo>
                            <a:cubicBezTo>
                              <a:pt x="3169" y="173"/>
                              <a:pt x="0" y="4076"/>
                              <a:pt x="167" y="8712"/>
                            </a:cubicBezTo>
                            <a:cubicBezTo>
                              <a:pt x="201" y="9980"/>
                              <a:pt x="534" y="11214"/>
                              <a:pt x="1068" y="12348"/>
                            </a:cubicBezTo>
                            <a:lnTo>
                              <a:pt x="1035" y="12348"/>
                            </a:lnTo>
                            <a:lnTo>
                              <a:pt x="9007" y="37433"/>
                            </a:lnTo>
                            <a:lnTo>
                              <a:pt x="13110" y="37266"/>
                            </a:lnTo>
                            <a:lnTo>
                              <a:pt x="14944" y="10080"/>
                            </a:lnTo>
                            <a:cubicBezTo>
                              <a:pt x="15078" y="9446"/>
                              <a:pt x="15111" y="8779"/>
                              <a:pt x="15078" y="8112"/>
                            </a:cubicBezTo>
                            <a:cubicBezTo>
                              <a:pt x="14915" y="3578"/>
                              <a:pt x="11562" y="1"/>
                              <a:pt x="75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4077117" y="3275254"/>
                        <a:ext cx="184719" cy="324362"/>
                      </a:xfrm>
                      <a:custGeom>
                        <a:avLst/>
                        <a:gdLst/>
                        <a:ahLst/>
                        <a:cxnLst/>
                        <a:rect l="l" t="t" r="r" b="b"/>
                        <a:pathLst>
                          <a:path w="9708" h="17047" extrusionOk="0">
                            <a:moveTo>
                              <a:pt x="3570" y="1"/>
                            </a:moveTo>
                            <a:lnTo>
                              <a:pt x="0" y="868"/>
                            </a:lnTo>
                            <a:lnTo>
                              <a:pt x="1435" y="11709"/>
                            </a:lnTo>
                            <a:lnTo>
                              <a:pt x="5438" y="17046"/>
                            </a:lnTo>
                            <a:lnTo>
                              <a:pt x="7973" y="16246"/>
                            </a:lnTo>
                            <a:lnTo>
                              <a:pt x="5504" y="10041"/>
                            </a:lnTo>
                            <a:lnTo>
                              <a:pt x="5404" y="4471"/>
                            </a:lnTo>
                            <a:lnTo>
                              <a:pt x="7239" y="6906"/>
                            </a:lnTo>
                            <a:lnTo>
                              <a:pt x="8273" y="11142"/>
                            </a:lnTo>
                            <a:lnTo>
                              <a:pt x="9707" y="11075"/>
                            </a:lnTo>
                            <a:lnTo>
                              <a:pt x="8473" y="4771"/>
                            </a:lnTo>
                            <a:lnTo>
                              <a:pt x="3570" y="1"/>
                            </a:lnTo>
                            <a:close/>
                          </a:path>
                        </a:pathLst>
                      </a:custGeom>
                      <a:solidFill>
                        <a:srgbClr val="FF9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4346237" y="3544396"/>
                        <a:ext cx="199313" cy="352275"/>
                      </a:xfrm>
                      <a:custGeom>
                        <a:avLst/>
                        <a:gdLst/>
                        <a:ahLst/>
                        <a:cxnLst/>
                        <a:rect l="l" t="t" r="r" b="b"/>
                        <a:pathLst>
                          <a:path w="10475" h="18514" extrusionOk="0">
                            <a:moveTo>
                              <a:pt x="5238" y="0"/>
                            </a:moveTo>
                            <a:cubicBezTo>
                              <a:pt x="2369" y="0"/>
                              <a:pt x="34" y="2335"/>
                              <a:pt x="1" y="5204"/>
                            </a:cubicBezTo>
                            <a:lnTo>
                              <a:pt x="1" y="13276"/>
                            </a:lnTo>
                            <a:cubicBezTo>
                              <a:pt x="34" y="16145"/>
                              <a:pt x="2369" y="18480"/>
                              <a:pt x="5238" y="18513"/>
                            </a:cubicBezTo>
                            <a:cubicBezTo>
                              <a:pt x="8140" y="18480"/>
                              <a:pt x="10475" y="16145"/>
                              <a:pt x="10475" y="13276"/>
                            </a:cubicBezTo>
                            <a:lnTo>
                              <a:pt x="10475" y="5204"/>
                            </a:lnTo>
                            <a:cubicBezTo>
                              <a:pt x="10475" y="2335"/>
                              <a:pt x="8140" y="0"/>
                              <a:pt x="5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4376702" y="3769086"/>
                        <a:ext cx="201863" cy="674715"/>
                      </a:xfrm>
                      <a:custGeom>
                        <a:avLst/>
                        <a:gdLst/>
                        <a:ahLst/>
                        <a:cxnLst/>
                        <a:rect l="l" t="t" r="r" b="b"/>
                        <a:pathLst>
                          <a:path w="10609" h="35460" extrusionOk="0">
                            <a:moveTo>
                              <a:pt x="5305" y="1"/>
                            </a:moveTo>
                            <a:cubicBezTo>
                              <a:pt x="2403" y="1"/>
                              <a:pt x="1" y="2603"/>
                              <a:pt x="1" y="5805"/>
                            </a:cubicBezTo>
                            <a:lnTo>
                              <a:pt x="1" y="29922"/>
                            </a:lnTo>
                            <a:cubicBezTo>
                              <a:pt x="1" y="33124"/>
                              <a:pt x="1669" y="35226"/>
                              <a:pt x="4604" y="35226"/>
                            </a:cubicBezTo>
                            <a:lnTo>
                              <a:pt x="4604" y="35459"/>
                            </a:lnTo>
                            <a:cubicBezTo>
                              <a:pt x="7506" y="35459"/>
                              <a:pt x="8974" y="33858"/>
                              <a:pt x="8974" y="30689"/>
                            </a:cubicBezTo>
                            <a:lnTo>
                              <a:pt x="9775" y="18447"/>
                            </a:lnTo>
                            <a:lnTo>
                              <a:pt x="9875" y="16813"/>
                            </a:lnTo>
                            <a:lnTo>
                              <a:pt x="10575" y="5805"/>
                            </a:lnTo>
                            <a:cubicBezTo>
                              <a:pt x="10608" y="4304"/>
                              <a:pt x="10041" y="2836"/>
                              <a:pt x="9041" y="1702"/>
                            </a:cubicBezTo>
                            <a:cubicBezTo>
                              <a:pt x="8107" y="634"/>
                              <a:pt x="6739"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4085356" y="4356862"/>
                        <a:ext cx="510964" cy="210102"/>
                      </a:xfrm>
                      <a:custGeom>
                        <a:avLst/>
                        <a:gdLst/>
                        <a:ahLst/>
                        <a:cxnLst/>
                        <a:rect l="l" t="t" r="r" b="b"/>
                        <a:pathLst>
                          <a:path w="26854" h="11042" extrusionOk="0">
                            <a:moveTo>
                              <a:pt x="14745" y="0"/>
                            </a:moveTo>
                            <a:cubicBezTo>
                              <a:pt x="14678" y="734"/>
                              <a:pt x="14511" y="1502"/>
                              <a:pt x="14244" y="2202"/>
                            </a:cubicBezTo>
                            <a:cubicBezTo>
                              <a:pt x="13878" y="3103"/>
                              <a:pt x="13644" y="3636"/>
                              <a:pt x="13010" y="4170"/>
                            </a:cubicBezTo>
                            <a:cubicBezTo>
                              <a:pt x="12877" y="4270"/>
                              <a:pt x="12743" y="4370"/>
                              <a:pt x="12577" y="4470"/>
                            </a:cubicBezTo>
                            <a:cubicBezTo>
                              <a:pt x="12310" y="4670"/>
                              <a:pt x="12043" y="4804"/>
                              <a:pt x="11743" y="4904"/>
                            </a:cubicBezTo>
                            <a:cubicBezTo>
                              <a:pt x="11309" y="5037"/>
                              <a:pt x="10875" y="5137"/>
                              <a:pt x="10408" y="5137"/>
                            </a:cubicBezTo>
                            <a:cubicBezTo>
                              <a:pt x="10164" y="5160"/>
                              <a:pt x="9919" y="5167"/>
                              <a:pt x="9676" y="5167"/>
                            </a:cubicBezTo>
                            <a:cubicBezTo>
                              <a:pt x="9189" y="5167"/>
                              <a:pt x="8707" y="5137"/>
                              <a:pt x="8240" y="5137"/>
                            </a:cubicBezTo>
                            <a:lnTo>
                              <a:pt x="7373" y="5137"/>
                            </a:lnTo>
                            <a:cubicBezTo>
                              <a:pt x="4871" y="5271"/>
                              <a:pt x="1" y="7739"/>
                              <a:pt x="1235" y="11042"/>
                            </a:cubicBezTo>
                            <a:lnTo>
                              <a:pt x="26787" y="11042"/>
                            </a:lnTo>
                            <a:cubicBezTo>
                              <a:pt x="26853" y="10174"/>
                              <a:pt x="26853" y="9307"/>
                              <a:pt x="26787" y="8473"/>
                            </a:cubicBezTo>
                            <a:cubicBezTo>
                              <a:pt x="26653" y="7539"/>
                              <a:pt x="26386" y="6605"/>
                              <a:pt x="26020" y="5738"/>
                            </a:cubicBezTo>
                            <a:cubicBezTo>
                              <a:pt x="25719" y="4971"/>
                              <a:pt x="25452" y="4304"/>
                              <a:pt x="25219" y="3670"/>
                            </a:cubicBezTo>
                            <a:cubicBezTo>
                              <a:pt x="24819" y="2469"/>
                              <a:pt x="24619" y="1235"/>
                              <a:pt x="24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4704240" y="3544396"/>
                        <a:ext cx="199313" cy="352275"/>
                      </a:xfrm>
                      <a:custGeom>
                        <a:avLst/>
                        <a:gdLst/>
                        <a:ahLst/>
                        <a:cxnLst/>
                        <a:rect l="l" t="t" r="r" b="b"/>
                        <a:pathLst>
                          <a:path w="10475" h="18514" extrusionOk="0">
                            <a:moveTo>
                              <a:pt x="5237" y="0"/>
                            </a:moveTo>
                            <a:cubicBezTo>
                              <a:pt x="2335" y="0"/>
                              <a:pt x="0" y="2335"/>
                              <a:pt x="0" y="5204"/>
                            </a:cubicBezTo>
                            <a:lnTo>
                              <a:pt x="0" y="13276"/>
                            </a:lnTo>
                            <a:cubicBezTo>
                              <a:pt x="0" y="16145"/>
                              <a:pt x="2335" y="18513"/>
                              <a:pt x="5237" y="18513"/>
                            </a:cubicBezTo>
                            <a:cubicBezTo>
                              <a:pt x="8139" y="18480"/>
                              <a:pt x="10441" y="16145"/>
                              <a:pt x="10474" y="13276"/>
                            </a:cubicBezTo>
                            <a:lnTo>
                              <a:pt x="10474" y="5204"/>
                            </a:lnTo>
                            <a:cubicBezTo>
                              <a:pt x="10441" y="2335"/>
                              <a:pt x="8106" y="0"/>
                              <a:pt x="5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4671854" y="3769086"/>
                        <a:ext cx="201863" cy="674715"/>
                      </a:xfrm>
                      <a:custGeom>
                        <a:avLst/>
                        <a:gdLst/>
                        <a:ahLst/>
                        <a:cxnLst/>
                        <a:rect l="l" t="t" r="r" b="b"/>
                        <a:pathLst>
                          <a:path w="10609" h="35460" extrusionOk="0">
                            <a:moveTo>
                              <a:pt x="5305" y="1"/>
                            </a:moveTo>
                            <a:cubicBezTo>
                              <a:pt x="3870" y="1"/>
                              <a:pt x="2503" y="634"/>
                              <a:pt x="1569" y="1702"/>
                            </a:cubicBezTo>
                            <a:cubicBezTo>
                              <a:pt x="535" y="2836"/>
                              <a:pt x="1" y="4270"/>
                              <a:pt x="1" y="5805"/>
                            </a:cubicBezTo>
                            <a:lnTo>
                              <a:pt x="501" y="12910"/>
                            </a:lnTo>
                            <a:lnTo>
                              <a:pt x="535" y="13811"/>
                            </a:lnTo>
                            <a:lnTo>
                              <a:pt x="768" y="17213"/>
                            </a:lnTo>
                            <a:lnTo>
                              <a:pt x="868" y="18814"/>
                            </a:lnTo>
                            <a:lnTo>
                              <a:pt x="1635" y="30689"/>
                            </a:lnTo>
                            <a:cubicBezTo>
                              <a:pt x="1635" y="33892"/>
                              <a:pt x="3103" y="35459"/>
                              <a:pt x="6005" y="35459"/>
                            </a:cubicBezTo>
                            <a:lnTo>
                              <a:pt x="6005" y="35226"/>
                            </a:lnTo>
                            <a:cubicBezTo>
                              <a:pt x="8907" y="35226"/>
                              <a:pt x="10609" y="33124"/>
                              <a:pt x="10609" y="29955"/>
                            </a:cubicBezTo>
                            <a:lnTo>
                              <a:pt x="10609" y="5805"/>
                            </a:lnTo>
                            <a:cubicBezTo>
                              <a:pt x="10609" y="2636"/>
                              <a:pt x="8207" y="34"/>
                              <a:pt x="5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336095" y="2887431"/>
                        <a:ext cx="572518" cy="754041"/>
                      </a:xfrm>
                      <a:custGeom>
                        <a:avLst/>
                        <a:gdLst/>
                        <a:ahLst/>
                        <a:cxnLst/>
                        <a:rect l="l" t="t" r="r" b="b"/>
                        <a:pathLst>
                          <a:path w="30089" h="39629" extrusionOk="0">
                            <a:moveTo>
                              <a:pt x="6938" y="0"/>
                            </a:moveTo>
                            <a:cubicBezTo>
                              <a:pt x="3136" y="0"/>
                              <a:pt x="33" y="3103"/>
                              <a:pt x="0" y="6939"/>
                            </a:cubicBezTo>
                            <a:lnTo>
                              <a:pt x="0" y="39629"/>
                            </a:lnTo>
                            <a:lnTo>
                              <a:pt x="13877" y="39629"/>
                            </a:lnTo>
                            <a:lnTo>
                              <a:pt x="13877" y="19081"/>
                            </a:lnTo>
                            <a:cubicBezTo>
                              <a:pt x="13910" y="18447"/>
                              <a:pt x="14410" y="17913"/>
                              <a:pt x="15044" y="17913"/>
                            </a:cubicBezTo>
                            <a:cubicBezTo>
                              <a:pt x="15678" y="17913"/>
                              <a:pt x="16212" y="18447"/>
                              <a:pt x="16212" y="19081"/>
                            </a:cubicBezTo>
                            <a:lnTo>
                              <a:pt x="16212" y="39629"/>
                            </a:lnTo>
                            <a:lnTo>
                              <a:pt x="30088" y="39629"/>
                            </a:lnTo>
                            <a:lnTo>
                              <a:pt x="30088" y="6939"/>
                            </a:lnTo>
                            <a:cubicBezTo>
                              <a:pt x="30055" y="3103"/>
                              <a:pt x="26953" y="0"/>
                              <a:pt x="231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343060" y="2855064"/>
                        <a:ext cx="558571" cy="121243"/>
                      </a:xfrm>
                      <a:custGeom>
                        <a:avLst/>
                        <a:gdLst/>
                        <a:ahLst/>
                        <a:cxnLst/>
                        <a:rect l="l" t="t" r="r" b="b"/>
                        <a:pathLst>
                          <a:path w="29356" h="6372" extrusionOk="0">
                            <a:moveTo>
                              <a:pt x="6572" y="0"/>
                            </a:moveTo>
                            <a:cubicBezTo>
                              <a:pt x="3537" y="0"/>
                              <a:pt x="935" y="2669"/>
                              <a:pt x="1" y="6371"/>
                            </a:cubicBezTo>
                            <a:lnTo>
                              <a:pt x="29355" y="6371"/>
                            </a:lnTo>
                            <a:cubicBezTo>
                              <a:pt x="28421" y="2669"/>
                              <a:pt x="25819" y="0"/>
                              <a:pt x="227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4579832" y="2957248"/>
                        <a:ext cx="17144" cy="204393"/>
                      </a:xfrm>
                      <a:custGeom>
                        <a:avLst/>
                        <a:gdLst/>
                        <a:ahLst/>
                        <a:cxnLst/>
                        <a:rect l="l" t="t" r="r" b="b"/>
                        <a:pathLst>
                          <a:path w="901" h="10742" extrusionOk="0">
                            <a:moveTo>
                              <a:pt x="467" y="1"/>
                            </a:moveTo>
                            <a:cubicBezTo>
                              <a:pt x="200" y="1"/>
                              <a:pt x="0" y="201"/>
                              <a:pt x="0" y="468"/>
                            </a:cubicBezTo>
                            <a:lnTo>
                              <a:pt x="0" y="10308"/>
                            </a:lnTo>
                            <a:cubicBezTo>
                              <a:pt x="0" y="10542"/>
                              <a:pt x="200" y="10742"/>
                              <a:pt x="467" y="10742"/>
                            </a:cubicBezTo>
                            <a:cubicBezTo>
                              <a:pt x="701" y="10742"/>
                              <a:pt x="901" y="10542"/>
                              <a:pt x="901" y="10275"/>
                            </a:cubicBezTo>
                            <a:lnTo>
                              <a:pt x="901" y="468"/>
                            </a:lnTo>
                            <a:cubicBezTo>
                              <a:pt x="901" y="201"/>
                              <a:pt x="701" y="1"/>
                              <a:pt x="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4635052" y="2881723"/>
                        <a:ext cx="17791" cy="204393"/>
                      </a:xfrm>
                      <a:custGeom>
                        <a:avLst/>
                        <a:gdLst/>
                        <a:ahLst/>
                        <a:cxnLst/>
                        <a:rect l="l" t="t" r="r" b="b"/>
                        <a:pathLst>
                          <a:path w="935" h="10742" extrusionOk="0">
                            <a:moveTo>
                              <a:pt x="467" y="0"/>
                            </a:moveTo>
                            <a:cubicBezTo>
                              <a:pt x="234" y="0"/>
                              <a:pt x="0" y="200"/>
                              <a:pt x="0" y="434"/>
                            </a:cubicBezTo>
                            <a:lnTo>
                              <a:pt x="0" y="10274"/>
                            </a:lnTo>
                            <a:cubicBezTo>
                              <a:pt x="0" y="10508"/>
                              <a:pt x="234" y="10741"/>
                              <a:pt x="467" y="10741"/>
                            </a:cubicBezTo>
                            <a:cubicBezTo>
                              <a:pt x="734" y="10741"/>
                              <a:pt x="934" y="10508"/>
                              <a:pt x="934" y="10274"/>
                            </a:cubicBezTo>
                            <a:lnTo>
                              <a:pt x="934" y="434"/>
                            </a:lnTo>
                            <a:cubicBezTo>
                              <a:pt x="934" y="200"/>
                              <a:pt x="734"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4334173" y="3555813"/>
                        <a:ext cx="269144" cy="25402"/>
                      </a:xfrm>
                      <a:custGeom>
                        <a:avLst/>
                        <a:gdLst/>
                        <a:ahLst/>
                        <a:cxnLst/>
                        <a:rect l="l" t="t" r="r" b="b"/>
                        <a:pathLst>
                          <a:path w="14145" h="1335" extrusionOk="0">
                            <a:moveTo>
                              <a:pt x="1" y="1"/>
                            </a:moveTo>
                            <a:lnTo>
                              <a:pt x="1" y="1335"/>
                            </a:lnTo>
                            <a:lnTo>
                              <a:pt x="14144" y="1335"/>
                            </a:lnTo>
                            <a:lnTo>
                              <a:pt x="14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4641389" y="3556441"/>
                        <a:ext cx="265966" cy="26049"/>
                      </a:xfrm>
                      <a:custGeom>
                        <a:avLst/>
                        <a:gdLst/>
                        <a:ahLst/>
                        <a:cxnLst/>
                        <a:rect l="l" t="t" r="r" b="b"/>
                        <a:pathLst>
                          <a:path w="13978" h="1369" extrusionOk="0">
                            <a:moveTo>
                              <a:pt x="1" y="1"/>
                            </a:moveTo>
                            <a:lnTo>
                              <a:pt x="1" y="1369"/>
                            </a:lnTo>
                            <a:lnTo>
                              <a:pt x="13577" y="1369"/>
                            </a:lnTo>
                            <a:cubicBezTo>
                              <a:pt x="13711" y="1369"/>
                              <a:pt x="13844" y="1335"/>
                              <a:pt x="13977" y="1269"/>
                            </a:cubicBezTo>
                            <a:lnTo>
                              <a:pt x="13944" y="101"/>
                            </a:lnTo>
                            <a:cubicBezTo>
                              <a:pt x="13844" y="34"/>
                              <a:pt x="13711" y="1"/>
                              <a:pt x="13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4242151" y="4453985"/>
                        <a:ext cx="141546" cy="105374"/>
                      </a:xfrm>
                      <a:custGeom>
                        <a:avLst/>
                        <a:gdLst/>
                        <a:ahLst/>
                        <a:cxnLst/>
                        <a:rect l="l" t="t" r="r" b="b"/>
                        <a:pathLst>
                          <a:path w="7439" h="5538" extrusionOk="0">
                            <a:moveTo>
                              <a:pt x="0" y="0"/>
                            </a:moveTo>
                            <a:lnTo>
                              <a:pt x="6572" y="5537"/>
                            </a:lnTo>
                            <a:lnTo>
                              <a:pt x="7439" y="4503"/>
                            </a:lnTo>
                            <a:lnTo>
                              <a:pt x="2168" y="33"/>
                            </a:lnTo>
                            <a:cubicBezTo>
                              <a:pt x="2028" y="40"/>
                              <a:pt x="1887" y="43"/>
                              <a:pt x="1744" y="43"/>
                            </a:cubicBezTo>
                            <a:cubicBezTo>
                              <a:pt x="1174" y="43"/>
                              <a:pt x="587"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4309436" y="4435565"/>
                        <a:ext cx="135837" cy="115535"/>
                      </a:xfrm>
                      <a:custGeom>
                        <a:avLst/>
                        <a:gdLst/>
                        <a:ahLst/>
                        <a:cxnLst/>
                        <a:rect l="l" t="t" r="r" b="b"/>
                        <a:pathLst>
                          <a:path w="7139" h="6072" extrusionOk="0">
                            <a:moveTo>
                              <a:pt x="1268" y="1"/>
                            </a:moveTo>
                            <a:cubicBezTo>
                              <a:pt x="1134" y="134"/>
                              <a:pt x="967" y="234"/>
                              <a:pt x="834" y="334"/>
                            </a:cubicBezTo>
                            <a:cubicBezTo>
                              <a:pt x="567" y="501"/>
                              <a:pt x="267" y="635"/>
                              <a:pt x="0" y="768"/>
                            </a:cubicBezTo>
                            <a:lnTo>
                              <a:pt x="6238" y="6072"/>
                            </a:lnTo>
                            <a:lnTo>
                              <a:pt x="7138" y="5004"/>
                            </a:lnTo>
                            <a:lnTo>
                              <a:pt x="12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4499855" y="4356862"/>
                        <a:ext cx="65378" cy="69831"/>
                      </a:xfrm>
                      <a:custGeom>
                        <a:avLst/>
                        <a:gdLst/>
                        <a:ahLst/>
                        <a:cxnLst/>
                        <a:rect l="l" t="t" r="r" b="b"/>
                        <a:pathLst>
                          <a:path w="3436" h="3670" extrusionOk="0">
                            <a:moveTo>
                              <a:pt x="567" y="0"/>
                            </a:moveTo>
                            <a:cubicBezTo>
                              <a:pt x="0" y="1835"/>
                              <a:pt x="1401" y="3670"/>
                              <a:pt x="3303" y="3670"/>
                            </a:cubicBezTo>
                            <a:lnTo>
                              <a:pt x="3436" y="3670"/>
                            </a:lnTo>
                            <a:cubicBezTo>
                              <a:pt x="3036" y="2502"/>
                              <a:pt x="2836" y="1235"/>
                              <a:pt x="28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654728" y="4358765"/>
                        <a:ext cx="510945" cy="210102"/>
                      </a:xfrm>
                      <a:custGeom>
                        <a:avLst/>
                        <a:gdLst/>
                        <a:ahLst/>
                        <a:cxnLst/>
                        <a:rect l="l" t="t" r="r" b="b"/>
                        <a:pathLst>
                          <a:path w="26853" h="11042" extrusionOk="0">
                            <a:moveTo>
                              <a:pt x="2235" y="1"/>
                            </a:moveTo>
                            <a:cubicBezTo>
                              <a:pt x="2235" y="1235"/>
                              <a:pt x="2035" y="2502"/>
                              <a:pt x="1635" y="3670"/>
                            </a:cubicBezTo>
                            <a:cubicBezTo>
                              <a:pt x="1401" y="4337"/>
                              <a:pt x="1134" y="4971"/>
                              <a:pt x="834" y="5771"/>
                            </a:cubicBezTo>
                            <a:cubicBezTo>
                              <a:pt x="467" y="6639"/>
                              <a:pt x="200" y="7539"/>
                              <a:pt x="67" y="8473"/>
                            </a:cubicBezTo>
                            <a:cubicBezTo>
                              <a:pt x="0" y="9341"/>
                              <a:pt x="0" y="10208"/>
                              <a:pt x="67" y="11042"/>
                            </a:cubicBezTo>
                            <a:lnTo>
                              <a:pt x="25585" y="11042"/>
                            </a:lnTo>
                            <a:cubicBezTo>
                              <a:pt x="26853" y="7739"/>
                              <a:pt x="21983" y="5271"/>
                              <a:pt x="19481" y="5138"/>
                            </a:cubicBezTo>
                            <a:lnTo>
                              <a:pt x="18614" y="5138"/>
                            </a:lnTo>
                            <a:cubicBezTo>
                              <a:pt x="18027" y="5138"/>
                              <a:pt x="17439" y="5180"/>
                              <a:pt x="16869" y="5180"/>
                            </a:cubicBezTo>
                            <a:cubicBezTo>
                              <a:pt x="16727" y="5180"/>
                              <a:pt x="16586" y="5178"/>
                              <a:pt x="16445" y="5171"/>
                            </a:cubicBezTo>
                            <a:cubicBezTo>
                              <a:pt x="15978" y="5138"/>
                              <a:pt x="15545" y="5037"/>
                              <a:pt x="15111" y="4904"/>
                            </a:cubicBezTo>
                            <a:cubicBezTo>
                              <a:pt x="14811" y="4804"/>
                              <a:pt x="14511" y="4671"/>
                              <a:pt x="14277" y="4504"/>
                            </a:cubicBezTo>
                            <a:cubicBezTo>
                              <a:pt x="14110" y="4404"/>
                              <a:pt x="13944" y="4304"/>
                              <a:pt x="13810" y="4170"/>
                            </a:cubicBezTo>
                            <a:cubicBezTo>
                              <a:pt x="13210" y="3670"/>
                              <a:pt x="12943" y="3103"/>
                              <a:pt x="12609" y="2202"/>
                            </a:cubicBezTo>
                            <a:cubicBezTo>
                              <a:pt x="12342" y="1502"/>
                              <a:pt x="12176" y="768"/>
                              <a:pt x="12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866725" y="4456515"/>
                        <a:ext cx="142193" cy="105374"/>
                      </a:xfrm>
                      <a:custGeom>
                        <a:avLst/>
                        <a:gdLst/>
                        <a:ahLst/>
                        <a:cxnLst/>
                        <a:rect l="l" t="t" r="r" b="b"/>
                        <a:pathLst>
                          <a:path w="7473" h="5538" extrusionOk="0">
                            <a:moveTo>
                              <a:pt x="5304" y="1"/>
                            </a:moveTo>
                            <a:lnTo>
                              <a:pt x="1" y="4470"/>
                            </a:lnTo>
                            <a:lnTo>
                              <a:pt x="901" y="5538"/>
                            </a:lnTo>
                            <a:lnTo>
                              <a:pt x="7473" y="1"/>
                            </a:lnTo>
                            <a:cubicBezTo>
                              <a:pt x="6983" y="1"/>
                              <a:pt x="6494" y="30"/>
                              <a:pt x="6015" y="30"/>
                            </a:cubicBezTo>
                            <a:cubicBezTo>
                              <a:pt x="5775" y="30"/>
                              <a:pt x="5538" y="23"/>
                              <a:pt x="5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805795" y="4438115"/>
                        <a:ext cx="135837" cy="114888"/>
                      </a:xfrm>
                      <a:custGeom>
                        <a:avLst/>
                        <a:gdLst/>
                        <a:ahLst/>
                        <a:cxnLst/>
                        <a:rect l="l" t="t" r="r" b="b"/>
                        <a:pathLst>
                          <a:path w="7139" h="6038" extrusionOk="0">
                            <a:moveTo>
                              <a:pt x="5871" y="0"/>
                            </a:moveTo>
                            <a:lnTo>
                              <a:pt x="0" y="4970"/>
                            </a:lnTo>
                            <a:lnTo>
                              <a:pt x="868" y="6038"/>
                            </a:lnTo>
                            <a:lnTo>
                              <a:pt x="7139" y="734"/>
                            </a:lnTo>
                            <a:cubicBezTo>
                              <a:pt x="6839" y="634"/>
                              <a:pt x="6572" y="501"/>
                              <a:pt x="6305" y="300"/>
                            </a:cubicBezTo>
                            <a:cubicBezTo>
                              <a:pt x="6138" y="234"/>
                              <a:pt x="6005" y="100"/>
                              <a:pt x="58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685821" y="4358765"/>
                        <a:ext cx="64770" cy="69831"/>
                      </a:xfrm>
                      <a:custGeom>
                        <a:avLst/>
                        <a:gdLst/>
                        <a:ahLst/>
                        <a:cxnLst/>
                        <a:rect l="l" t="t" r="r" b="b"/>
                        <a:pathLst>
                          <a:path w="3404" h="3670" extrusionOk="0">
                            <a:moveTo>
                              <a:pt x="601" y="1"/>
                            </a:moveTo>
                            <a:cubicBezTo>
                              <a:pt x="601" y="1235"/>
                              <a:pt x="401" y="2502"/>
                              <a:pt x="1" y="3670"/>
                            </a:cubicBezTo>
                            <a:lnTo>
                              <a:pt x="101" y="3670"/>
                            </a:lnTo>
                            <a:cubicBezTo>
                              <a:pt x="2036" y="3670"/>
                              <a:pt x="3403" y="1835"/>
                              <a:pt x="2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flipH="1">
                        <a:off x="4824180" y="4054212"/>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7" y="15205"/>
                              <a:pt x="7639" y="15272"/>
                            </a:cubicBezTo>
                            <a:cubicBezTo>
                              <a:pt x="7704" y="15273"/>
                              <a:pt x="7769" y="15274"/>
                              <a:pt x="7834" y="15274"/>
                            </a:cubicBezTo>
                            <a:cubicBezTo>
                              <a:pt x="11752" y="15274"/>
                              <a:pt x="15051" y="12305"/>
                              <a:pt x="15445" y="8400"/>
                            </a:cubicBezTo>
                            <a:lnTo>
                              <a:pt x="18547" y="7132"/>
                            </a:lnTo>
                            <a:lnTo>
                              <a:pt x="15312" y="6165"/>
                            </a:lnTo>
                            <a:cubicBezTo>
                              <a:pt x="14606" y="2547"/>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flipH="1">
                        <a:off x="4984120" y="4173426"/>
                        <a:ext cx="95233" cy="93958"/>
                      </a:xfrm>
                      <a:custGeom>
                        <a:avLst/>
                        <a:gdLst/>
                        <a:ahLst/>
                        <a:cxnLst/>
                        <a:rect l="l" t="t" r="r" b="b"/>
                        <a:pathLst>
                          <a:path w="5005" h="4938" extrusionOk="0">
                            <a:moveTo>
                              <a:pt x="2502" y="0"/>
                            </a:moveTo>
                            <a:cubicBezTo>
                              <a:pt x="1135" y="0"/>
                              <a:pt x="1" y="1101"/>
                              <a:pt x="1" y="2469"/>
                            </a:cubicBezTo>
                            <a:cubicBezTo>
                              <a:pt x="1" y="3836"/>
                              <a:pt x="1135" y="4937"/>
                              <a:pt x="2502" y="4937"/>
                            </a:cubicBezTo>
                            <a:cubicBezTo>
                              <a:pt x="3870" y="4937"/>
                              <a:pt x="5004" y="3836"/>
                              <a:pt x="5004" y="2469"/>
                            </a:cubicBezTo>
                            <a:cubicBezTo>
                              <a:pt x="5004" y="1101"/>
                              <a:pt x="3870" y="0"/>
                              <a:pt x="2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flipH="1">
                        <a:off x="5033001" y="4118833"/>
                        <a:ext cx="34915" cy="79364"/>
                      </a:xfrm>
                      <a:custGeom>
                        <a:avLst/>
                        <a:gdLst/>
                        <a:ahLst/>
                        <a:cxnLst/>
                        <a:rect l="l" t="t" r="r" b="b"/>
                        <a:pathLst>
                          <a:path w="1835" h="4171" extrusionOk="0">
                            <a:moveTo>
                              <a:pt x="1835" y="0"/>
                            </a:moveTo>
                            <a:cubicBezTo>
                              <a:pt x="1835" y="0"/>
                              <a:pt x="1568" y="2469"/>
                              <a:pt x="0" y="3703"/>
                            </a:cubicBezTo>
                            <a:lnTo>
                              <a:pt x="1835" y="4170"/>
                            </a:lnTo>
                            <a:lnTo>
                              <a:pt x="1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flipH="1">
                        <a:off x="4997456" y="4118205"/>
                        <a:ext cx="35562" cy="79345"/>
                      </a:xfrm>
                      <a:custGeom>
                        <a:avLst/>
                        <a:gdLst/>
                        <a:ahLst/>
                        <a:cxnLst/>
                        <a:rect l="l" t="t" r="r" b="b"/>
                        <a:pathLst>
                          <a:path w="1869" h="4170" extrusionOk="0">
                            <a:moveTo>
                              <a:pt x="1" y="0"/>
                            </a:moveTo>
                            <a:lnTo>
                              <a:pt x="1" y="4170"/>
                            </a:lnTo>
                            <a:lnTo>
                              <a:pt x="1869" y="3703"/>
                            </a:lnTo>
                            <a:cubicBezTo>
                              <a:pt x="268" y="2469"/>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4819115" y="2004330"/>
                        <a:ext cx="343408" cy="316903"/>
                      </a:xfrm>
                      <a:custGeom>
                        <a:avLst/>
                        <a:gdLst/>
                        <a:ahLst/>
                        <a:cxnLst/>
                        <a:rect l="l" t="t" r="r" b="b"/>
                        <a:pathLst>
                          <a:path w="18048" h="16655" extrusionOk="0">
                            <a:moveTo>
                              <a:pt x="8990" y="1"/>
                            </a:moveTo>
                            <a:cubicBezTo>
                              <a:pt x="6958" y="1"/>
                              <a:pt x="4931" y="752"/>
                              <a:pt x="3370" y="2245"/>
                            </a:cubicBezTo>
                            <a:cubicBezTo>
                              <a:pt x="268" y="5180"/>
                              <a:pt x="1" y="10017"/>
                              <a:pt x="2703" y="13319"/>
                            </a:cubicBezTo>
                            <a:lnTo>
                              <a:pt x="1368" y="16655"/>
                            </a:lnTo>
                            <a:lnTo>
                              <a:pt x="4471" y="14920"/>
                            </a:lnTo>
                            <a:cubicBezTo>
                              <a:pt x="5865" y="15845"/>
                              <a:pt x="7443" y="16292"/>
                              <a:pt x="9005" y="16292"/>
                            </a:cubicBezTo>
                            <a:cubicBezTo>
                              <a:pt x="11441" y="16292"/>
                              <a:pt x="13839" y="15205"/>
                              <a:pt x="15445" y="13152"/>
                            </a:cubicBezTo>
                            <a:cubicBezTo>
                              <a:pt x="18047" y="9783"/>
                              <a:pt x="17647" y="4946"/>
                              <a:pt x="14478" y="2111"/>
                            </a:cubicBezTo>
                            <a:cubicBezTo>
                              <a:pt x="12921" y="701"/>
                              <a:pt x="10953" y="1"/>
                              <a:pt x="8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4902955" y="2093917"/>
                        <a:ext cx="160554" cy="135932"/>
                      </a:xfrm>
                      <a:custGeom>
                        <a:avLst/>
                        <a:gdLst/>
                        <a:ahLst/>
                        <a:cxnLst/>
                        <a:rect l="l" t="t" r="r" b="b"/>
                        <a:pathLst>
                          <a:path w="8438" h="7144" extrusionOk="0">
                            <a:moveTo>
                              <a:pt x="6119" y="1"/>
                            </a:moveTo>
                            <a:cubicBezTo>
                              <a:pt x="5604" y="1"/>
                              <a:pt x="5080" y="178"/>
                              <a:pt x="4635" y="572"/>
                            </a:cubicBezTo>
                            <a:cubicBezTo>
                              <a:pt x="4168" y="197"/>
                              <a:pt x="3672" y="37"/>
                              <a:pt x="3200" y="37"/>
                            </a:cubicBezTo>
                            <a:cubicBezTo>
                              <a:pt x="1444" y="37"/>
                              <a:pt x="1" y="2252"/>
                              <a:pt x="1499" y="3908"/>
                            </a:cubicBezTo>
                            <a:lnTo>
                              <a:pt x="4601" y="7143"/>
                            </a:lnTo>
                            <a:lnTo>
                              <a:pt x="4601" y="7110"/>
                            </a:lnTo>
                            <a:lnTo>
                              <a:pt x="7270" y="4475"/>
                            </a:lnTo>
                            <a:cubicBezTo>
                              <a:pt x="7970" y="3974"/>
                              <a:pt x="8404" y="3174"/>
                              <a:pt x="8437" y="2307"/>
                            </a:cubicBezTo>
                            <a:cubicBezTo>
                              <a:pt x="8437" y="935"/>
                              <a:pt x="7303" y="1"/>
                              <a:pt x="6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795006" y="2579414"/>
                        <a:ext cx="344017" cy="316903"/>
                      </a:xfrm>
                      <a:custGeom>
                        <a:avLst/>
                        <a:gdLst/>
                        <a:ahLst/>
                        <a:cxnLst/>
                        <a:rect l="l" t="t" r="r" b="b"/>
                        <a:pathLst>
                          <a:path w="18080" h="16655" extrusionOk="0">
                            <a:moveTo>
                              <a:pt x="9001" y="0"/>
                            </a:moveTo>
                            <a:cubicBezTo>
                              <a:pt x="6974" y="0"/>
                              <a:pt x="4947" y="751"/>
                              <a:pt x="3369" y="2244"/>
                            </a:cubicBezTo>
                            <a:cubicBezTo>
                              <a:pt x="300" y="5213"/>
                              <a:pt x="0" y="10050"/>
                              <a:pt x="2702" y="13352"/>
                            </a:cubicBezTo>
                            <a:lnTo>
                              <a:pt x="1368" y="16654"/>
                            </a:lnTo>
                            <a:lnTo>
                              <a:pt x="4503" y="14953"/>
                            </a:lnTo>
                            <a:cubicBezTo>
                              <a:pt x="5875" y="15872"/>
                              <a:pt x="7433" y="16314"/>
                              <a:pt x="8979" y="16314"/>
                            </a:cubicBezTo>
                            <a:cubicBezTo>
                              <a:pt x="11419" y="16314"/>
                              <a:pt x="13832" y="15214"/>
                              <a:pt x="15445" y="13152"/>
                            </a:cubicBezTo>
                            <a:cubicBezTo>
                              <a:pt x="18080" y="9783"/>
                              <a:pt x="17646" y="4979"/>
                              <a:pt x="14477" y="2111"/>
                            </a:cubicBezTo>
                            <a:cubicBezTo>
                              <a:pt x="12920" y="701"/>
                              <a:pt x="10960" y="0"/>
                              <a:pt x="9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975911" y="2665900"/>
                        <a:ext cx="85700" cy="81894"/>
                      </a:xfrm>
                      <a:custGeom>
                        <a:avLst/>
                        <a:gdLst/>
                        <a:ahLst/>
                        <a:cxnLst/>
                        <a:rect l="l" t="t" r="r" b="b"/>
                        <a:pathLst>
                          <a:path w="4504" h="4304" extrusionOk="0">
                            <a:moveTo>
                              <a:pt x="2235" y="1"/>
                            </a:moveTo>
                            <a:cubicBezTo>
                              <a:pt x="1001" y="1"/>
                              <a:pt x="0" y="968"/>
                              <a:pt x="0" y="2136"/>
                            </a:cubicBezTo>
                            <a:cubicBezTo>
                              <a:pt x="0" y="3337"/>
                              <a:pt x="1001" y="4304"/>
                              <a:pt x="2235" y="4304"/>
                            </a:cubicBezTo>
                            <a:cubicBezTo>
                              <a:pt x="3503" y="4304"/>
                              <a:pt x="4503" y="3337"/>
                              <a:pt x="4503" y="2136"/>
                            </a:cubicBezTo>
                            <a:cubicBezTo>
                              <a:pt x="4503" y="968"/>
                              <a:pt x="3503" y="1"/>
                              <a:pt x="2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5000020" y="2672883"/>
                        <a:ext cx="60945" cy="101569"/>
                      </a:xfrm>
                      <a:custGeom>
                        <a:avLst/>
                        <a:gdLst/>
                        <a:ahLst/>
                        <a:cxnLst/>
                        <a:rect l="l" t="t" r="r" b="b"/>
                        <a:pathLst>
                          <a:path w="3203" h="5338" extrusionOk="0">
                            <a:moveTo>
                              <a:pt x="1602" y="1"/>
                            </a:moveTo>
                            <a:cubicBezTo>
                              <a:pt x="734" y="1"/>
                              <a:pt x="1" y="701"/>
                              <a:pt x="1" y="1569"/>
                            </a:cubicBezTo>
                            <a:lnTo>
                              <a:pt x="1" y="3737"/>
                            </a:lnTo>
                            <a:cubicBezTo>
                              <a:pt x="1" y="4637"/>
                              <a:pt x="734" y="5338"/>
                              <a:pt x="1602" y="5338"/>
                            </a:cubicBezTo>
                            <a:cubicBezTo>
                              <a:pt x="2502" y="5338"/>
                              <a:pt x="3203" y="4637"/>
                              <a:pt x="3203" y="3737"/>
                            </a:cubicBezTo>
                            <a:lnTo>
                              <a:pt x="3203" y="1569"/>
                            </a:lnTo>
                            <a:cubicBezTo>
                              <a:pt x="3203" y="701"/>
                              <a:pt x="2502" y="1"/>
                              <a:pt x="1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4973361" y="2737428"/>
                        <a:ext cx="36266" cy="114469"/>
                      </a:xfrm>
                      <a:custGeom>
                        <a:avLst/>
                        <a:gdLst/>
                        <a:ahLst/>
                        <a:cxnLst/>
                        <a:rect l="l" t="t" r="r" b="b"/>
                        <a:pathLst>
                          <a:path w="1906" h="6016" extrusionOk="0">
                            <a:moveTo>
                              <a:pt x="1421" y="1"/>
                            </a:moveTo>
                            <a:cubicBezTo>
                              <a:pt x="1394" y="1"/>
                              <a:pt x="1365" y="4"/>
                              <a:pt x="1335" y="11"/>
                            </a:cubicBezTo>
                            <a:cubicBezTo>
                              <a:pt x="868" y="145"/>
                              <a:pt x="1" y="712"/>
                              <a:pt x="34" y="2146"/>
                            </a:cubicBezTo>
                            <a:lnTo>
                              <a:pt x="34" y="5682"/>
                            </a:lnTo>
                            <a:cubicBezTo>
                              <a:pt x="34" y="5849"/>
                              <a:pt x="201" y="6015"/>
                              <a:pt x="368" y="6015"/>
                            </a:cubicBezTo>
                            <a:cubicBezTo>
                              <a:pt x="568" y="6015"/>
                              <a:pt x="701" y="5882"/>
                              <a:pt x="734" y="5682"/>
                            </a:cubicBezTo>
                            <a:lnTo>
                              <a:pt x="734" y="2146"/>
                            </a:lnTo>
                            <a:cubicBezTo>
                              <a:pt x="668" y="912"/>
                              <a:pt x="1402" y="712"/>
                              <a:pt x="1502" y="678"/>
                            </a:cubicBezTo>
                            <a:cubicBezTo>
                              <a:pt x="1905" y="585"/>
                              <a:pt x="1789"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4871805" y="2664644"/>
                        <a:ext cx="86347" cy="81894"/>
                      </a:xfrm>
                      <a:custGeom>
                        <a:avLst/>
                        <a:gdLst/>
                        <a:ahLst/>
                        <a:cxnLst/>
                        <a:rect l="l" t="t" r="r" b="b"/>
                        <a:pathLst>
                          <a:path w="4538" h="4304" extrusionOk="0">
                            <a:moveTo>
                              <a:pt x="2269" y="0"/>
                            </a:moveTo>
                            <a:cubicBezTo>
                              <a:pt x="1035" y="0"/>
                              <a:pt x="0" y="967"/>
                              <a:pt x="0" y="2168"/>
                            </a:cubicBezTo>
                            <a:cubicBezTo>
                              <a:pt x="0" y="3336"/>
                              <a:pt x="1035" y="4303"/>
                              <a:pt x="2269" y="4303"/>
                            </a:cubicBezTo>
                            <a:cubicBezTo>
                              <a:pt x="3503" y="4303"/>
                              <a:pt x="4537" y="3336"/>
                              <a:pt x="4537" y="2168"/>
                            </a:cubicBezTo>
                            <a:cubicBezTo>
                              <a:pt x="4537" y="967"/>
                              <a:pt x="3503"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872433" y="2671627"/>
                        <a:ext cx="60964" cy="101569"/>
                      </a:xfrm>
                      <a:custGeom>
                        <a:avLst/>
                        <a:gdLst/>
                        <a:ahLst/>
                        <a:cxnLst/>
                        <a:rect l="l" t="t" r="r" b="b"/>
                        <a:pathLst>
                          <a:path w="3204" h="5338" extrusionOk="0">
                            <a:moveTo>
                              <a:pt x="1602" y="0"/>
                            </a:moveTo>
                            <a:cubicBezTo>
                              <a:pt x="701" y="0"/>
                              <a:pt x="1" y="701"/>
                              <a:pt x="1" y="1601"/>
                            </a:cubicBezTo>
                            <a:lnTo>
                              <a:pt x="1" y="3769"/>
                            </a:lnTo>
                            <a:cubicBezTo>
                              <a:pt x="1" y="4637"/>
                              <a:pt x="701" y="5337"/>
                              <a:pt x="1602" y="5337"/>
                            </a:cubicBezTo>
                            <a:cubicBezTo>
                              <a:pt x="2469" y="5337"/>
                              <a:pt x="3203" y="4637"/>
                              <a:pt x="3203" y="3769"/>
                            </a:cubicBezTo>
                            <a:lnTo>
                              <a:pt x="3203" y="1601"/>
                            </a:lnTo>
                            <a:cubicBezTo>
                              <a:pt x="3203" y="701"/>
                              <a:pt x="2469"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923810" y="2736801"/>
                        <a:ext cx="36247" cy="113823"/>
                      </a:xfrm>
                      <a:custGeom>
                        <a:avLst/>
                        <a:gdLst/>
                        <a:ahLst/>
                        <a:cxnLst/>
                        <a:rect l="l" t="t" r="r" b="b"/>
                        <a:pathLst>
                          <a:path w="1905" h="5982" extrusionOk="0">
                            <a:moveTo>
                              <a:pt x="480" y="0"/>
                            </a:moveTo>
                            <a:cubicBezTo>
                              <a:pt x="115" y="0"/>
                              <a:pt x="1" y="552"/>
                              <a:pt x="403" y="645"/>
                            </a:cubicBezTo>
                            <a:cubicBezTo>
                              <a:pt x="503" y="678"/>
                              <a:pt x="1237" y="911"/>
                              <a:pt x="1204" y="2112"/>
                            </a:cubicBezTo>
                            <a:lnTo>
                              <a:pt x="1204" y="5648"/>
                            </a:lnTo>
                            <a:cubicBezTo>
                              <a:pt x="1204" y="5848"/>
                              <a:pt x="1337" y="5982"/>
                              <a:pt x="1537" y="5982"/>
                            </a:cubicBezTo>
                            <a:cubicBezTo>
                              <a:pt x="1704" y="5982"/>
                              <a:pt x="1871" y="5848"/>
                              <a:pt x="1871" y="5648"/>
                            </a:cubicBezTo>
                            <a:lnTo>
                              <a:pt x="1871" y="2112"/>
                            </a:lnTo>
                            <a:cubicBezTo>
                              <a:pt x="1904" y="678"/>
                              <a:pt x="1037" y="111"/>
                              <a:pt x="570" y="11"/>
                            </a:cubicBezTo>
                            <a:cubicBezTo>
                              <a:pt x="538" y="4"/>
                              <a:pt x="508"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4181850" y="2451447"/>
                        <a:ext cx="356709" cy="310548"/>
                      </a:xfrm>
                      <a:custGeom>
                        <a:avLst/>
                        <a:gdLst/>
                        <a:ahLst/>
                        <a:cxnLst/>
                        <a:rect l="l" t="t" r="r" b="b"/>
                        <a:pathLst>
                          <a:path w="18747" h="16321" extrusionOk="0">
                            <a:moveTo>
                              <a:pt x="9173" y="1"/>
                            </a:moveTo>
                            <a:cubicBezTo>
                              <a:pt x="6491" y="1"/>
                              <a:pt x="3875" y="1321"/>
                              <a:pt x="2335" y="3732"/>
                            </a:cubicBezTo>
                            <a:cubicBezTo>
                              <a:pt x="0" y="7301"/>
                              <a:pt x="834" y="12071"/>
                              <a:pt x="4237" y="14640"/>
                            </a:cubicBezTo>
                            <a:cubicBezTo>
                              <a:pt x="5699" y="15770"/>
                              <a:pt x="7439" y="16321"/>
                              <a:pt x="9171" y="16321"/>
                            </a:cubicBezTo>
                            <a:cubicBezTo>
                              <a:pt x="11428" y="16321"/>
                              <a:pt x="13673" y="15384"/>
                              <a:pt x="15278" y="13572"/>
                            </a:cubicBezTo>
                            <a:lnTo>
                              <a:pt x="18747" y="14406"/>
                            </a:lnTo>
                            <a:lnTo>
                              <a:pt x="16579" y="11571"/>
                            </a:lnTo>
                            <a:cubicBezTo>
                              <a:pt x="18347" y="7668"/>
                              <a:pt x="16846" y="3065"/>
                              <a:pt x="13076" y="997"/>
                            </a:cubicBezTo>
                            <a:cubicBezTo>
                              <a:pt x="11840" y="324"/>
                              <a:pt x="10499" y="1"/>
                              <a:pt x="9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8"/>
                      <p:cNvSpPr/>
                      <p:nvPr/>
                    </p:nvSpPr>
                    <p:spPr>
                      <a:xfrm>
                        <a:off x="4261180" y="2539588"/>
                        <a:ext cx="131404" cy="137112"/>
                      </a:xfrm>
                      <a:custGeom>
                        <a:avLst/>
                        <a:gdLst/>
                        <a:ahLst/>
                        <a:cxnLst/>
                        <a:rect l="l" t="t" r="r" b="b"/>
                        <a:pathLst>
                          <a:path w="6906" h="7206" extrusionOk="0">
                            <a:moveTo>
                              <a:pt x="3462" y="0"/>
                            </a:moveTo>
                            <a:cubicBezTo>
                              <a:pt x="3442" y="0"/>
                              <a:pt x="3423" y="0"/>
                              <a:pt x="3403" y="1"/>
                            </a:cubicBezTo>
                            <a:cubicBezTo>
                              <a:pt x="1535" y="1"/>
                              <a:pt x="1" y="1635"/>
                              <a:pt x="34" y="3637"/>
                            </a:cubicBezTo>
                            <a:cubicBezTo>
                              <a:pt x="34" y="5605"/>
                              <a:pt x="1602" y="7206"/>
                              <a:pt x="3503" y="7206"/>
                            </a:cubicBezTo>
                            <a:cubicBezTo>
                              <a:pt x="5371" y="7173"/>
                              <a:pt x="6906" y="5538"/>
                              <a:pt x="6906" y="3570"/>
                            </a:cubicBezTo>
                            <a:cubicBezTo>
                              <a:pt x="6873" y="1589"/>
                              <a:pt x="5337" y="0"/>
                              <a:pt x="3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271969" y="2538960"/>
                        <a:ext cx="183463" cy="91427"/>
                      </a:xfrm>
                      <a:custGeom>
                        <a:avLst/>
                        <a:gdLst/>
                        <a:ahLst/>
                        <a:cxnLst/>
                        <a:rect l="l" t="t" r="r" b="b"/>
                        <a:pathLst>
                          <a:path w="9642" h="4805" extrusionOk="0">
                            <a:moveTo>
                              <a:pt x="8574" y="0"/>
                            </a:moveTo>
                            <a:lnTo>
                              <a:pt x="2369" y="67"/>
                            </a:lnTo>
                            <a:cubicBezTo>
                              <a:pt x="1035" y="67"/>
                              <a:pt x="1" y="1135"/>
                              <a:pt x="1" y="2469"/>
                            </a:cubicBezTo>
                            <a:cubicBezTo>
                              <a:pt x="1" y="3750"/>
                              <a:pt x="1068" y="4805"/>
                              <a:pt x="2343" y="4805"/>
                            </a:cubicBezTo>
                            <a:cubicBezTo>
                              <a:pt x="2363" y="4805"/>
                              <a:pt x="2383" y="4804"/>
                              <a:pt x="2403" y="4804"/>
                            </a:cubicBezTo>
                            <a:lnTo>
                              <a:pt x="7273" y="4770"/>
                            </a:lnTo>
                            <a:cubicBezTo>
                              <a:pt x="8574" y="4737"/>
                              <a:pt x="9641" y="3670"/>
                              <a:pt x="9641" y="2369"/>
                            </a:cubicBezTo>
                            <a:lnTo>
                              <a:pt x="9641" y="1034"/>
                            </a:lnTo>
                            <a:cubicBezTo>
                              <a:pt x="9641" y="434"/>
                              <a:pt x="9141" y="0"/>
                              <a:pt x="8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4081551" y="2819994"/>
                        <a:ext cx="328795" cy="281702"/>
                      </a:xfrm>
                      <a:custGeom>
                        <a:avLst/>
                        <a:gdLst/>
                        <a:ahLst/>
                        <a:cxnLst/>
                        <a:rect l="l" t="t" r="r" b="b"/>
                        <a:pathLst>
                          <a:path w="17280" h="14805" extrusionOk="0">
                            <a:moveTo>
                              <a:pt x="8343" y="1"/>
                            </a:moveTo>
                            <a:cubicBezTo>
                              <a:pt x="6896" y="1"/>
                              <a:pt x="5440" y="428"/>
                              <a:pt x="4170" y="1310"/>
                            </a:cubicBezTo>
                            <a:cubicBezTo>
                              <a:pt x="968" y="3511"/>
                              <a:pt x="1" y="7781"/>
                              <a:pt x="1969" y="11117"/>
                            </a:cubicBezTo>
                            <a:cubicBezTo>
                              <a:pt x="3347" y="13476"/>
                              <a:pt x="5806" y="14805"/>
                              <a:pt x="8358" y="14805"/>
                            </a:cubicBezTo>
                            <a:cubicBezTo>
                              <a:pt x="9450" y="14805"/>
                              <a:pt x="10560" y="14562"/>
                              <a:pt x="11609" y="14052"/>
                            </a:cubicBezTo>
                            <a:cubicBezTo>
                              <a:pt x="15078" y="12351"/>
                              <a:pt x="16646" y="8248"/>
                              <a:pt x="15212" y="4645"/>
                            </a:cubicBezTo>
                            <a:lnTo>
                              <a:pt x="17280" y="2177"/>
                            </a:lnTo>
                            <a:lnTo>
                              <a:pt x="14111" y="2777"/>
                            </a:lnTo>
                            <a:cubicBezTo>
                              <a:pt x="12651" y="957"/>
                              <a:pt x="10508" y="1"/>
                              <a:pt x="8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158997" y="2894415"/>
                        <a:ext cx="54609" cy="52706"/>
                      </a:xfrm>
                      <a:custGeom>
                        <a:avLst/>
                        <a:gdLst/>
                        <a:ahLst/>
                        <a:cxnLst/>
                        <a:rect l="l" t="t" r="r" b="b"/>
                        <a:pathLst>
                          <a:path w="2870" h="2770" extrusionOk="0">
                            <a:moveTo>
                              <a:pt x="1435" y="0"/>
                            </a:moveTo>
                            <a:cubicBezTo>
                              <a:pt x="634" y="0"/>
                              <a:pt x="0" y="634"/>
                              <a:pt x="0" y="1401"/>
                            </a:cubicBezTo>
                            <a:cubicBezTo>
                              <a:pt x="0" y="2169"/>
                              <a:pt x="634" y="2769"/>
                              <a:pt x="1435" y="2769"/>
                            </a:cubicBezTo>
                            <a:cubicBezTo>
                              <a:pt x="2202" y="2769"/>
                              <a:pt x="2869" y="2169"/>
                              <a:pt x="2869" y="1401"/>
                            </a:cubicBezTo>
                            <a:cubicBezTo>
                              <a:pt x="2869" y="634"/>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200251" y="2893140"/>
                        <a:ext cx="53962" cy="53334"/>
                      </a:xfrm>
                      <a:custGeom>
                        <a:avLst/>
                        <a:gdLst/>
                        <a:ahLst/>
                        <a:cxnLst/>
                        <a:rect l="l" t="t" r="r" b="b"/>
                        <a:pathLst>
                          <a:path w="2836" h="2803" extrusionOk="0">
                            <a:moveTo>
                              <a:pt x="1402" y="1"/>
                            </a:moveTo>
                            <a:cubicBezTo>
                              <a:pt x="634" y="1"/>
                              <a:pt x="1" y="634"/>
                              <a:pt x="1" y="1402"/>
                            </a:cubicBezTo>
                            <a:cubicBezTo>
                              <a:pt x="1" y="2169"/>
                              <a:pt x="634" y="2803"/>
                              <a:pt x="1402" y="2803"/>
                            </a:cubicBezTo>
                            <a:cubicBezTo>
                              <a:pt x="2202" y="2803"/>
                              <a:pt x="2836" y="2169"/>
                              <a:pt x="2836" y="1402"/>
                            </a:cubicBezTo>
                            <a:cubicBezTo>
                              <a:pt x="2836" y="634"/>
                              <a:pt x="2202" y="1"/>
                              <a:pt x="1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233265" y="2891865"/>
                        <a:ext cx="54590" cy="52706"/>
                      </a:xfrm>
                      <a:custGeom>
                        <a:avLst/>
                        <a:gdLst/>
                        <a:ahLst/>
                        <a:cxnLst/>
                        <a:rect l="l" t="t" r="r" b="b"/>
                        <a:pathLst>
                          <a:path w="2869" h="2770" extrusionOk="0">
                            <a:moveTo>
                              <a:pt x="1435" y="1"/>
                            </a:moveTo>
                            <a:cubicBezTo>
                              <a:pt x="667" y="1"/>
                              <a:pt x="0" y="635"/>
                              <a:pt x="0" y="1402"/>
                            </a:cubicBezTo>
                            <a:cubicBezTo>
                              <a:pt x="0" y="2169"/>
                              <a:pt x="667" y="2770"/>
                              <a:pt x="1435" y="2770"/>
                            </a:cubicBezTo>
                            <a:cubicBezTo>
                              <a:pt x="2235" y="2770"/>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273891" y="2893140"/>
                        <a:ext cx="54590" cy="52706"/>
                      </a:xfrm>
                      <a:custGeom>
                        <a:avLst/>
                        <a:gdLst/>
                        <a:ahLst/>
                        <a:cxnLst/>
                        <a:rect l="l" t="t" r="r" b="b"/>
                        <a:pathLst>
                          <a:path w="2869" h="2770" extrusionOk="0">
                            <a:moveTo>
                              <a:pt x="1434" y="1"/>
                            </a:moveTo>
                            <a:cubicBezTo>
                              <a:pt x="634" y="1"/>
                              <a:pt x="0" y="601"/>
                              <a:pt x="0" y="1368"/>
                            </a:cubicBezTo>
                            <a:cubicBezTo>
                              <a:pt x="0" y="2136"/>
                              <a:pt x="634" y="2769"/>
                              <a:pt x="1434" y="2769"/>
                            </a:cubicBezTo>
                            <a:cubicBezTo>
                              <a:pt x="2202" y="2769"/>
                              <a:pt x="2869" y="2136"/>
                              <a:pt x="2869" y="1368"/>
                            </a:cubicBezTo>
                            <a:cubicBezTo>
                              <a:pt x="2869" y="601"/>
                              <a:pt x="2202"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148836" y="2926155"/>
                        <a:ext cx="53981" cy="53334"/>
                      </a:xfrm>
                      <a:custGeom>
                        <a:avLst/>
                        <a:gdLst/>
                        <a:ahLst/>
                        <a:cxnLst/>
                        <a:rect l="l" t="t" r="r" b="b"/>
                        <a:pathLst>
                          <a:path w="2837" h="2803" extrusionOk="0">
                            <a:moveTo>
                              <a:pt x="1402" y="0"/>
                            </a:moveTo>
                            <a:cubicBezTo>
                              <a:pt x="634" y="0"/>
                              <a:pt x="1" y="634"/>
                              <a:pt x="1" y="1401"/>
                            </a:cubicBezTo>
                            <a:cubicBezTo>
                              <a:pt x="1" y="2168"/>
                              <a:pt x="634" y="2802"/>
                              <a:pt x="1402" y="2802"/>
                            </a:cubicBezTo>
                            <a:cubicBezTo>
                              <a:pt x="2202" y="2802"/>
                              <a:pt x="2836" y="2168"/>
                              <a:pt x="2836" y="1401"/>
                            </a:cubicBezTo>
                            <a:cubicBezTo>
                              <a:pt x="2836" y="634"/>
                              <a:pt x="2202" y="0"/>
                              <a:pt x="1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152641" y="2956620"/>
                        <a:ext cx="54609" cy="53334"/>
                      </a:xfrm>
                      <a:custGeom>
                        <a:avLst/>
                        <a:gdLst/>
                        <a:ahLst/>
                        <a:cxnLst/>
                        <a:rect l="l" t="t" r="r" b="b"/>
                        <a:pathLst>
                          <a:path w="2870" h="2803" extrusionOk="0">
                            <a:moveTo>
                              <a:pt x="1435" y="0"/>
                            </a:moveTo>
                            <a:cubicBezTo>
                              <a:pt x="635" y="0"/>
                              <a:pt x="1" y="634"/>
                              <a:pt x="1" y="1401"/>
                            </a:cubicBezTo>
                            <a:cubicBezTo>
                              <a:pt x="1" y="2169"/>
                              <a:pt x="635" y="2802"/>
                              <a:pt x="1435" y="2802"/>
                            </a:cubicBezTo>
                            <a:cubicBezTo>
                              <a:pt x="2236" y="2802"/>
                              <a:pt x="2870" y="2169"/>
                              <a:pt x="2870" y="1401"/>
                            </a:cubicBezTo>
                            <a:cubicBezTo>
                              <a:pt x="2870" y="634"/>
                              <a:pt x="2236"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194542" y="2963603"/>
                        <a:ext cx="54609" cy="47626"/>
                      </a:xfrm>
                      <a:custGeom>
                        <a:avLst/>
                        <a:gdLst/>
                        <a:ahLst/>
                        <a:cxnLst/>
                        <a:rect l="l" t="t" r="r" b="b"/>
                        <a:pathLst>
                          <a:path w="2870" h="2503" extrusionOk="0">
                            <a:moveTo>
                              <a:pt x="1435" y="0"/>
                            </a:moveTo>
                            <a:cubicBezTo>
                              <a:pt x="634" y="0"/>
                              <a:pt x="0" y="567"/>
                              <a:pt x="0" y="1268"/>
                            </a:cubicBezTo>
                            <a:cubicBezTo>
                              <a:pt x="0" y="1935"/>
                              <a:pt x="634" y="2502"/>
                              <a:pt x="1435" y="2502"/>
                            </a:cubicBezTo>
                            <a:cubicBezTo>
                              <a:pt x="2202" y="2502"/>
                              <a:pt x="2869" y="1935"/>
                              <a:pt x="2869" y="1268"/>
                            </a:cubicBezTo>
                            <a:cubicBezTo>
                              <a:pt x="2869" y="567"/>
                              <a:pt x="2202" y="0"/>
                              <a:pt x="14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4231990" y="2961053"/>
                        <a:ext cx="54609" cy="53334"/>
                      </a:xfrm>
                      <a:custGeom>
                        <a:avLst/>
                        <a:gdLst/>
                        <a:ahLst/>
                        <a:cxnLst/>
                        <a:rect l="l" t="t" r="r" b="b"/>
                        <a:pathLst>
                          <a:path w="2870" h="2803" extrusionOk="0">
                            <a:moveTo>
                              <a:pt x="1435" y="1"/>
                            </a:moveTo>
                            <a:cubicBezTo>
                              <a:pt x="634" y="1"/>
                              <a:pt x="0" y="635"/>
                              <a:pt x="0" y="1402"/>
                            </a:cubicBezTo>
                            <a:cubicBezTo>
                              <a:pt x="0" y="2169"/>
                              <a:pt x="634" y="2803"/>
                              <a:pt x="1435" y="2803"/>
                            </a:cubicBezTo>
                            <a:cubicBezTo>
                              <a:pt x="2235" y="2803"/>
                              <a:pt x="2869" y="2169"/>
                              <a:pt x="2869" y="1402"/>
                            </a:cubicBezTo>
                            <a:cubicBezTo>
                              <a:pt x="2869" y="635"/>
                              <a:pt x="2235" y="1"/>
                              <a:pt x="14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235168" y="2998521"/>
                        <a:ext cx="53962" cy="53315"/>
                      </a:xfrm>
                      <a:custGeom>
                        <a:avLst/>
                        <a:gdLst/>
                        <a:ahLst/>
                        <a:cxnLst/>
                        <a:rect l="l" t="t" r="r" b="b"/>
                        <a:pathLst>
                          <a:path w="2836" h="2802" extrusionOk="0">
                            <a:moveTo>
                              <a:pt x="1401" y="0"/>
                            </a:moveTo>
                            <a:cubicBezTo>
                              <a:pt x="634" y="0"/>
                              <a:pt x="0" y="634"/>
                              <a:pt x="0" y="1401"/>
                            </a:cubicBezTo>
                            <a:cubicBezTo>
                              <a:pt x="0" y="2168"/>
                              <a:pt x="634" y="2802"/>
                              <a:pt x="1401" y="2802"/>
                            </a:cubicBezTo>
                            <a:cubicBezTo>
                              <a:pt x="2202" y="2802"/>
                              <a:pt x="2836" y="2168"/>
                              <a:pt x="2836" y="1401"/>
                            </a:cubicBezTo>
                            <a:cubicBezTo>
                              <a:pt x="2836" y="634"/>
                              <a:pt x="2202" y="0"/>
                              <a:pt x="1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168511" y="2891865"/>
                        <a:ext cx="155531" cy="34307"/>
                      </a:xfrm>
                      <a:custGeom>
                        <a:avLst/>
                        <a:gdLst/>
                        <a:ahLst/>
                        <a:cxnLst/>
                        <a:rect l="l" t="t" r="r" b="b"/>
                        <a:pathLst>
                          <a:path w="8174" h="1803" extrusionOk="0">
                            <a:moveTo>
                              <a:pt x="868" y="1"/>
                            </a:moveTo>
                            <a:cubicBezTo>
                              <a:pt x="401" y="1"/>
                              <a:pt x="1" y="368"/>
                              <a:pt x="1" y="835"/>
                            </a:cubicBezTo>
                            <a:lnTo>
                              <a:pt x="1" y="968"/>
                            </a:lnTo>
                            <a:cubicBezTo>
                              <a:pt x="1" y="1435"/>
                              <a:pt x="401" y="1802"/>
                              <a:pt x="868" y="1802"/>
                            </a:cubicBezTo>
                            <a:lnTo>
                              <a:pt x="7339" y="1802"/>
                            </a:lnTo>
                            <a:cubicBezTo>
                              <a:pt x="7806" y="1802"/>
                              <a:pt x="8173" y="1435"/>
                              <a:pt x="8173" y="968"/>
                            </a:cubicBezTo>
                            <a:lnTo>
                              <a:pt x="8173" y="835"/>
                            </a:lnTo>
                            <a:cubicBezTo>
                              <a:pt x="8173" y="368"/>
                              <a:pt x="7806" y="1"/>
                              <a:pt x="7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p:nvPr/>
                    </p:nvSpPr>
                    <p:spPr>
                      <a:xfrm>
                        <a:off x="4155819" y="2976923"/>
                        <a:ext cx="124421" cy="34307"/>
                      </a:xfrm>
                      <a:custGeom>
                        <a:avLst/>
                        <a:gdLst/>
                        <a:ahLst/>
                        <a:cxnLst/>
                        <a:rect l="l" t="t" r="r" b="b"/>
                        <a:pathLst>
                          <a:path w="6539" h="1803" extrusionOk="0">
                            <a:moveTo>
                              <a:pt x="768" y="1"/>
                            </a:moveTo>
                            <a:cubicBezTo>
                              <a:pt x="334" y="1"/>
                              <a:pt x="1" y="334"/>
                              <a:pt x="1" y="735"/>
                            </a:cubicBezTo>
                            <a:lnTo>
                              <a:pt x="1" y="1068"/>
                            </a:lnTo>
                            <a:cubicBezTo>
                              <a:pt x="1" y="1469"/>
                              <a:pt x="334" y="1802"/>
                              <a:pt x="768" y="1802"/>
                            </a:cubicBezTo>
                            <a:lnTo>
                              <a:pt x="5771" y="1802"/>
                            </a:lnTo>
                            <a:cubicBezTo>
                              <a:pt x="6205" y="1802"/>
                              <a:pt x="6539" y="1469"/>
                              <a:pt x="6539" y="1068"/>
                            </a:cubicBezTo>
                            <a:lnTo>
                              <a:pt x="6539" y="735"/>
                            </a:lnTo>
                            <a:cubicBezTo>
                              <a:pt x="6539" y="334"/>
                              <a:pt x="6205" y="1"/>
                              <a:pt x="57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8"/>
                      <p:cNvSpPr/>
                      <p:nvPr/>
                    </p:nvSpPr>
                    <p:spPr>
                      <a:xfrm>
                        <a:off x="4257374" y="3044208"/>
                        <a:ext cx="7002" cy="18438"/>
                      </a:xfrm>
                      <a:custGeom>
                        <a:avLst/>
                        <a:gdLst/>
                        <a:ahLst/>
                        <a:cxnLst/>
                        <a:rect l="l" t="t" r="r" b="b"/>
                        <a:pathLst>
                          <a:path w="368" h="969" extrusionOk="0">
                            <a:moveTo>
                              <a:pt x="168" y="1"/>
                            </a:moveTo>
                            <a:cubicBezTo>
                              <a:pt x="67" y="1"/>
                              <a:pt x="1" y="101"/>
                              <a:pt x="1" y="201"/>
                            </a:cubicBezTo>
                            <a:lnTo>
                              <a:pt x="1" y="801"/>
                            </a:lnTo>
                            <a:cubicBezTo>
                              <a:pt x="1" y="901"/>
                              <a:pt x="67" y="968"/>
                              <a:pt x="168" y="968"/>
                            </a:cubicBezTo>
                            <a:cubicBezTo>
                              <a:pt x="268" y="968"/>
                              <a:pt x="368" y="901"/>
                              <a:pt x="368" y="801"/>
                            </a:cubicBezTo>
                            <a:lnTo>
                              <a:pt x="368" y="201"/>
                            </a:lnTo>
                            <a:cubicBezTo>
                              <a:pt x="368" y="101"/>
                              <a:pt x="268" y="1"/>
                              <a:pt x="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4177397" y="2910913"/>
                        <a:ext cx="151078" cy="128226"/>
                      </a:xfrm>
                      <a:custGeom>
                        <a:avLst/>
                        <a:gdLst/>
                        <a:ahLst/>
                        <a:cxnLst/>
                        <a:rect l="l" t="t" r="r" b="b"/>
                        <a:pathLst>
                          <a:path w="7940" h="6739" fill="none" extrusionOk="0">
                            <a:moveTo>
                              <a:pt x="7940" y="167"/>
                            </a:moveTo>
                            <a:lnTo>
                              <a:pt x="1302" y="167"/>
                            </a:lnTo>
                            <a:cubicBezTo>
                              <a:pt x="1302" y="167"/>
                              <a:pt x="67" y="1"/>
                              <a:pt x="34" y="1635"/>
                            </a:cubicBezTo>
                            <a:cubicBezTo>
                              <a:pt x="1" y="2169"/>
                              <a:pt x="1" y="2669"/>
                              <a:pt x="67" y="3203"/>
                            </a:cubicBezTo>
                            <a:cubicBezTo>
                              <a:pt x="301" y="4370"/>
                              <a:pt x="1869" y="4204"/>
                              <a:pt x="2736" y="4137"/>
                            </a:cubicBezTo>
                            <a:cubicBezTo>
                              <a:pt x="3737" y="4004"/>
                              <a:pt x="4571" y="4804"/>
                              <a:pt x="4537" y="5772"/>
                            </a:cubicBezTo>
                            <a:lnTo>
                              <a:pt x="4537" y="6739"/>
                            </a:lnTo>
                          </a:path>
                        </a:pathLst>
                      </a:custGeom>
                      <a:solidFill>
                        <a:schemeClr val="dk1"/>
                      </a:solidFill>
                      <a:ln w="7500" cap="rnd" cmpd="sng">
                        <a:solidFill>
                          <a:srgbClr val="F25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4171689" y="1683964"/>
                        <a:ext cx="943193" cy="353550"/>
                      </a:xfrm>
                      <a:custGeom>
                        <a:avLst/>
                        <a:gdLst/>
                        <a:ahLst/>
                        <a:cxnLst/>
                        <a:rect l="l" t="t" r="r" b="b"/>
                        <a:pathLst>
                          <a:path w="49570" h="18581" extrusionOk="0">
                            <a:moveTo>
                              <a:pt x="49569" y="18580"/>
                            </a:moveTo>
                            <a:cubicBezTo>
                              <a:pt x="47301" y="18147"/>
                              <a:pt x="45033" y="17846"/>
                              <a:pt x="42831" y="17279"/>
                            </a:cubicBezTo>
                            <a:cubicBezTo>
                              <a:pt x="42364" y="17179"/>
                              <a:pt x="41930" y="17046"/>
                              <a:pt x="41497" y="16912"/>
                            </a:cubicBezTo>
                            <a:cubicBezTo>
                              <a:pt x="40896" y="16746"/>
                              <a:pt x="40296" y="16545"/>
                              <a:pt x="39729" y="16312"/>
                            </a:cubicBezTo>
                            <a:cubicBezTo>
                              <a:pt x="36393" y="14944"/>
                              <a:pt x="33491" y="12643"/>
                              <a:pt x="31390" y="9741"/>
                            </a:cubicBezTo>
                            <a:lnTo>
                              <a:pt x="31323" y="9674"/>
                            </a:lnTo>
                            <a:lnTo>
                              <a:pt x="31256" y="9674"/>
                            </a:lnTo>
                            <a:cubicBezTo>
                              <a:pt x="29722" y="7305"/>
                              <a:pt x="29088" y="5071"/>
                              <a:pt x="29088" y="3903"/>
                            </a:cubicBezTo>
                            <a:cubicBezTo>
                              <a:pt x="29055" y="2569"/>
                              <a:pt x="28955" y="1268"/>
                              <a:pt x="28754" y="0"/>
                            </a:cubicBezTo>
                            <a:lnTo>
                              <a:pt x="19448" y="0"/>
                            </a:lnTo>
                            <a:lnTo>
                              <a:pt x="19448" y="2369"/>
                            </a:lnTo>
                            <a:cubicBezTo>
                              <a:pt x="19381" y="6071"/>
                              <a:pt x="17313" y="9307"/>
                              <a:pt x="14644" y="11875"/>
                            </a:cubicBezTo>
                            <a:cubicBezTo>
                              <a:pt x="11742" y="14611"/>
                              <a:pt x="8340" y="16712"/>
                              <a:pt x="4637" y="18147"/>
                            </a:cubicBezTo>
                            <a:cubicBezTo>
                              <a:pt x="3903" y="18180"/>
                              <a:pt x="2969" y="18247"/>
                              <a:pt x="1935" y="18347"/>
                            </a:cubicBezTo>
                            <a:cubicBezTo>
                              <a:pt x="1301" y="18413"/>
                              <a:pt x="668" y="18480"/>
                              <a:pt x="1" y="18547"/>
                            </a:cubicBezTo>
                            <a:close/>
                          </a:path>
                        </a:pathLst>
                      </a:custGeom>
                      <a:solidFill>
                        <a:schemeClr val="accent1">
                          <a:alpha val="167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4515801" y="1379924"/>
                        <a:ext cx="221537" cy="437347"/>
                      </a:xfrm>
                      <a:custGeom>
                        <a:avLst/>
                        <a:gdLst/>
                        <a:ahLst/>
                        <a:cxnLst/>
                        <a:rect l="l" t="t" r="r" b="b"/>
                        <a:pathLst>
                          <a:path w="11643" h="22985" extrusionOk="0">
                            <a:moveTo>
                              <a:pt x="5571" y="0"/>
                            </a:moveTo>
                            <a:cubicBezTo>
                              <a:pt x="2836" y="67"/>
                              <a:pt x="534" y="2068"/>
                              <a:pt x="101" y="4770"/>
                            </a:cubicBezTo>
                            <a:cubicBezTo>
                              <a:pt x="34" y="5104"/>
                              <a:pt x="0" y="5437"/>
                              <a:pt x="34" y="5804"/>
                            </a:cubicBezTo>
                            <a:lnTo>
                              <a:pt x="134" y="10941"/>
                            </a:lnTo>
                            <a:lnTo>
                              <a:pt x="267" y="17446"/>
                            </a:lnTo>
                            <a:cubicBezTo>
                              <a:pt x="333" y="20508"/>
                              <a:pt x="2836" y="22985"/>
                              <a:pt x="5916" y="22985"/>
                            </a:cubicBezTo>
                            <a:cubicBezTo>
                              <a:pt x="5956" y="22985"/>
                              <a:pt x="5997" y="22984"/>
                              <a:pt x="6038" y="22983"/>
                            </a:cubicBezTo>
                            <a:cubicBezTo>
                              <a:pt x="9140" y="22917"/>
                              <a:pt x="11642" y="20315"/>
                              <a:pt x="11575" y="17212"/>
                            </a:cubicBezTo>
                            <a:lnTo>
                              <a:pt x="11342" y="5537"/>
                            </a:lnTo>
                            <a:cubicBezTo>
                              <a:pt x="11275" y="2469"/>
                              <a:pt x="8740" y="0"/>
                              <a:pt x="5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8"/>
                      <p:cNvSpPr/>
                      <p:nvPr/>
                    </p:nvSpPr>
                    <p:spPr>
                      <a:xfrm>
                        <a:off x="4466288" y="1588725"/>
                        <a:ext cx="63495" cy="107962"/>
                      </a:xfrm>
                      <a:custGeom>
                        <a:avLst/>
                        <a:gdLst/>
                        <a:ahLst/>
                        <a:cxnLst/>
                        <a:rect l="l" t="t" r="r" b="b"/>
                        <a:pathLst>
                          <a:path w="3337" h="5674" extrusionOk="0">
                            <a:moveTo>
                              <a:pt x="1862" y="0"/>
                            </a:moveTo>
                            <a:cubicBezTo>
                              <a:pt x="1842" y="0"/>
                              <a:pt x="1822" y="1"/>
                              <a:pt x="1802" y="2"/>
                            </a:cubicBezTo>
                            <a:lnTo>
                              <a:pt x="1435" y="2"/>
                            </a:lnTo>
                            <a:cubicBezTo>
                              <a:pt x="634" y="2"/>
                              <a:pt x="1" y="669"/>
                              <a:pt x="34" y="1469"/>
                            </a:cubicBezTo>
                            <a:lnTo>
                              <a:pt x="67" y="4271"/>
                            </a:lnTo>
                            <a:cubicBezTo>
                              <a:pt x="100" y="5052"/>
                              <a:pt x="735" y="5674"/>
                              <a:pt x="1508" y="5674"/>
                            </a:cubicBezTo>
                            <a:cubicBezTo>
                              <a:pt x="1528" y="5674"/>
                              <a:pt x="1548" y="5673"/>
                              <a:pt x="1568" y="5672"/>
                            </a:cubicBezTo>
                            <a:lnTo>
                              <a:pt x="1902" y="5672"/>
                            </a:lnTo>
                            <a:cubicBezTo>
                              <a:pt x="2736" y="5639"/>
                              <a:pt x="3336" y="5005"/>
                              <a:pt x="3336" y="4205"/>
                            </a:cubicBezTo>
                            <a:lnTo>
                              <a:pt x="3270" y="1403"/>
                            </a:lnTo>
                            <a:cubicBezTo>
                              <a:pt x="3270" y="622"/>
                              <a:pt x="2636" y="0"/>
                              <a:pt x="18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a:off x="4722089" y="1580486"/>
                        <a:ext cx="64123" cy="107943"/>
                      </a:xfrm>
                      <a:custGeom>
                        <a:avLst/>
                        <a:gdLst/>
                        <a:ahLst/>
                        <a:cxnLst/>
                        <a:rect l="l" t="t" r="r" b="b"/>
                        <a:pathLst>
                          <a:path w="3370" h="5673" extrusionOk="0">
                            <a:moveTo>
                              <a:pt x="1435" y="1"/>
                            </a:moveTo>
                            <a:cubicBezTo>
                              <a:pt x="634" y="34"/>
                              <a:pt x="1" y="668"/>
                              <a:pt x="34" y="1469"/>
                            </a:cubicBezTo>
                            <a:lnTo>
                              <a:pt x="101" y="4271"/>
                            </a:lnTo>
                            <a:cubicBezTo>
                              <a:pt x="101" y="5051"/>
                              <a:pt x="735" y="5673"/>
                              <a:pt x="1508" y="5673"/>
                            </a:cubicBezTo>
                            <a:cubicBezTo>
                              <a:pt x="1528" y="5673"/>
                              <a:pt x="1548" y="5673"/>
                              <a:pt x="1568" y="5672"/>
                            </a:cubicBezTo>
                            <a:lnTo>
                              <a:pt x="1935" y="5672"/>
                            </a:lnTo>
                            <a:cubicBezTo>
                              <a:pt x="2736" y="5672"/>
                              <a:pt x="3370" y="5005"/>
                              <a:pt x="3336" y="4204"/>
                            </a:cubicBezTo>
                            <a:lnTo>
                              <a:pt x="3270" y="1402"/>
                            </a:lnTo>
                            <a:cubicBezTo>
                              <a:pt x="3270" y="601"/>
                              <a:pt x="2602" y="1"/>
                              <a:pt x="1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4518331" y="1379924"/>
                        <a:ext cx="210749" cy="87603"/>
                      </a:xfrm>
                      <a:custGeom>
                        <a:avLst/>
                        <a:gdLst/>
                        <a:ahLst/>
                        <a:cxnLst/>
                        <a:rect l="l" t="t" r="r" b="b"/>
                        <a:pathLst>
                          <a:path w="11076" h="4604" extrusionOk="0">
                            <a:moveTo>
                              <a:pt x="5405" y="0"/>
                            </a:moveTo>
                            <a:cubicBezTo>
                              <a:pt x="2770" y="67"/>
                              <a:pt x="501" y="1968"/>
                              <a:pt x="1" y="4603"/>
                            </a:cubicBezTo>
                            <a:lnTo>
                              <a:pt x="11075" y="4603"/>
                            </a:lnTo>
                            <a:cubicBezTo>
                              <a:pt x="10542" y="1935"/>
                              <a:pt x="8240" y="33"/>
                              <a:pt x="5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4515801" y="1470691"/>
                        <a:ext cx="27951" cy="117438"/>
                      </a:xfrm>
                      <a:custGeom>
                        <a:avLst/>
                        <a:gdLst/>
                        <a:ahLst/>
                        <a:cxnLst/>
                        <a:rect l="l" t="t" r="r" b="b"/>
                        <a:pathLst>
                          <a:path w="1469" h="6172" extrusionOk="0">
                            <a:moveTo>
                              <a:pt x="67" y="0"/>
                            </a:moveTo>
                            <a:cubicBezTo>
                              <a:pt x="34" y="334"/>
                              <a:pt x="0" y="667"/>
                              <a:pt x="0" y="1034"/>
                            </a:cubicBezTo>
                            <a:lnTo>
                              <a:pt x="67" y="6171"/>
                            </a:lnTo>
                            <a:cubicBezTo>
                              <a:pt x="868" y="5838"/>
                              <a:pt x="1468" y="4570"/>
                              <a:pt x="1468" y="3102"/>
                            </a:cubicBezTo>
                            <a:cubicBezTo>
                              <a:pt x="1468" y="1601"/>
                              <a:pt x="868" y="334"/>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4708122" y="1468788"/>
                        <a:ext cx="24774" cy="118066"/>
                      </a:xfrm>
                      <a:custGeom>
                        <a:avLst/>
                        <a:gdLst/>
                        <a:ahLst/>
                        <a:cxnLst/>
                        <a:rect l="l" t="t" r="r" b="b"/>
                        <a:pathLst>
                          <a:path w="1302" h="6205" extrusionOk="0">
                            <a:moveTo>
                              <a:pt x="1268" y="0"/>
                            </a:moveTo>
                            <a:cubicBezTo>
                              <a:pt x="534" y="334"/>
                              <a:pt x="1" y="1601"/>
                              <a:pt x="1" y="3102"/>
                            </a:cubicBezTo>
                            <a:cubicBezTo>
                              <a:pt x="1" y="4603"/>
                              <a:pt x="534" y="5871"/>
                              <a:pt x="1235" y="6205"/>
                            </a:cubicBezTo>
                            <a:lnTo>
                              <a:pt x="1302" y="1068"/>
                            </a:lnTo>
                            <a:cubicBezTo>
                              <a:pt x="1302" y="701"/>
                              <a:pt x="1302" y="367"/>
                              <a:pt x="12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4171137" y="1495561"/>
                        <a:ext cx="352922" cy="290645"/>
                      </a:xfrm>
                      <a:custGeom>
                        <a:avLst/>
                        <a:gdLst/>
                        <a:ahLst/>
                        <a:cxnLst/>
                        <a:rect l="l" t="t" r="r" b="b"/>
                        <a:pathLst>
                          <a:path w="18548" h="15275" extrusionOk="0">
                            <a:moveTo>
                              <a:pt x="7829" y="1"/>
                            </a:moveTo>
                            <a:cubicBezTo>
                              <a:pt x="7513" y="1"/>
                              <a:pt x="7193" y="20"/>
                              <a:pt x="6872" y="61"/>
                            </a:cubicBezTo>
                            <a:cubicBezTo>
                              <a:pt x="2903" y="561"/>
                              <a:pt x="1" y="4030"/>
                              <a:pt x="201" y="8033"/>
                            </a:cubicBezTo>
                            <a:cubicBezTo>
                              <a:pt x="401" y="12036"/>
                              <a:pt x="3636" y="15172"/>
                              <a:pt x="7639" y="15272"/>
                            </a:cubicBezTo>
                            <a:cubicBezTo>
                              <a:pt x="7704" y="15273"/>
                              <a:pt x="7769" y="15274"/>
                              <a:pt x="7834" y="15274"/>
                            </a:cubicBezTo>
                            <a:cubicBezTo>
                              <a:pt x="11752" y="15274"/>
                              <a:pt x="15051" y="12305"/>
                              <a:pt x="15445" y="8367"/>
                            </a:cubicBezTo>
                            <a:lnTo>
                              <a:pt x="18547" y="7133"/>
                            </a:lnTo>
                            <a:lnTo>
                              <a:pt x="15311" y="6132"/>
                            </a:lnTo>
                            <a:cubicBezTo>
                              <a:pt x="14606" y="2545"/>
                              <a:pt x="11422" y="1"/>
                              <a:pt x="7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4239050" y="1603986"/>
                        <a:ext cx="154884" cy="87603"/>
                      </a:xfrm>
                      <a:custGeom>
                        <a:avLst/>
                        <a:gdLst/>
                        <a:ahLst/>
                        <a:cxnLst/>
                        <a:rect l="l" t="t" r="r" b="b"/>
                        <a:pathLst>
                          <a:path w="8140" h="4604" extrusionOk="0">
                            <a:moveTo>
                              <a:pt x="4070" y="0"/>
                            </a:moveTo>
                            <a:cubicBezTo>
                              <a:pt x="1835" y="0"/>
                              <a:pt x="1" y="1034"/>
                              <a:pt x="1" y="2302"/>
                            </a:cubicBezTo>
                            <a:cubicBezTo>
                              <a:pt x="1" y="3569"/>
                              <a:pt x="1835" y="4604"/>
                              <a:pt x="4070" y="4604"/>
                            </a:cubicBezTo>
                            <a:cubicBezTo>
                              <a:pt x="6305" y="4604"/>
                              <a:pt x="8140" y="3569"/>
                              <a:pt x="8140" y="2302"/>
                            </a:cubicBezTo>
                            <a:cubicBezTo>
                              <a:pt x="8140" y="1034"/>
                              <a:pt x="6305" y="0"/>
                              <a:pt x="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4290465" y="1621759"/>
                        <a:ext cx="52059" cy="52059"/>
                      </a:xfrm>
                      <a:custGeom>
                        <a:avLst/>
                        <a:gdLst/>
                        <a:ahLst/>
                        <a:cxnLst/>
                        <a:rect l="l" t="t" r="r" b="b"/>
                        <a:pathLst>
                          <a:path w="2736" h="2736" extrusionOk="0">
                            <a:moveTo>
                              <a:pt x="1368" y="0"/>
                            </a:moveTo>
                            <a:cubicBezTo>
                              <a:pt x="634" y="0"/>
                              <a:pt x="1" y="634"/>
                              <a:pt x="1" y="1368"/>
                            </a:cubicBezTo>
                            <a:cubicBezTo>
                              <a:pt x="1" y="2102"/>
                              <a:pt x="634" y="2735"/>
                              <a:pt x="1368" y="2735"/>
                            </a:cubicBezTo>
                            <a:cubicBezTo>
                              <a:pt x="2136" y="2735"/>
                              <a:pt x="2736" y="2102"/>
                              <a:pt x="2736" y="1368"/>
                            </a:cubicBezTo>
                            <a:cubicBezTo>
                              <a:pt x="2736" y="634"/>
                              <a:pt x="213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68"/>
                    <p:cNvSpPr/>
                    <p:nvPr/>
                  </p:nvSpPr>
                  <p:spPr>
                    <a:xfrm>
                      <a:off x="4083850" y="2053825"/>
                      <a:ext cx="102400" cy="253600"/>
                    </a:xfrm>
                    <a:custGeom>
                      <a:avLst/>
                      <a:gdLst/>
                      <a:ahLst/>
                      <a:cxnLst/>
                      <a:rect l="l" t="t" r="r" b="b"/>
                      <a:pathLst>
                        <a:path w="4096" h="10144" extrusionOk="0">
                          <a:moveTo>
                            <a:pt x="0" y="0"/>
                          </a:moveTo>
                          <a:cubicBezTo>
                            <a:pt x="429" y="468"/>
                            <a:pt x="1921" y="1770"/>
                            <a:pt x="2572" y="2810"/>
                          </a:cubicBezTo>
                          <a:cubicBezTo>
                            <a:pt x="3223" y="3850"/>
                            <a:pt x="3651" y="5017"/>
                            <a:pt x="3905" y="6239"/>
                          </a:cubicBezTo>
                          <a:cubicBezTo>
                            <a:pt x="4159" y="7461"/>
                            <a:pt x="4064" y="9493"/>
                            <a:pt x="4096" y="10144"/>
                          </a:cubicBezTo>
                        </a:path>
                      </a:pathLst>
                    </a:custGeom>
                    <a:noFill/>
                    <a:ln w="19050" cap="flat" cmpd="sng">
                      <a:solidFill>
                        <a:schemeClr val="accent1"/>
                      </a:solidFill>
                      <a:prstDash val="solid"/>
                      <a:round/>
                      <a:headEnd type="none" w="med" len="med"/>
                      <a:tailEnd type="none" w="med" len="med"/>
                    </a:ln>
                  </p:spPr>
                </p:sp>
                <p:sp>
                  <p:nvSpPr>
                    <p:cNvPr id="1352" name="Google Shape;1352;p68"/>
                    <p:cNvSpPr/>
                    <p:nvPr/>
                  </p:nvSpPr>
                  <p:spPr>
                    <a:xfrm>
                      <a:off x="4072833" y="326930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sp>
                <p:sp>
                  <p:nvSpPr>
                    <p:cNvPr id="1353" name="Google Shape;1353;p68"/>
                    <p:cNvSpPr/>
                    <p:nvPr/>
                  </p:nvSpPr>
                  <p:spPr>
                    <a:xfrm>
                      <a:off x="4157533" y="3392100"/>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sp>
                <p:sp>
                  <p:nvSpPr>
                    <p:cNvPr id="1354" name="Google Shape;1354;p68"/>
                    <p:cNvSpPr/>
                    <p:nvPr/>
                  </p:nvSpPr>
                  <p:spPr>
                    <a:xfrm>
                      <a:off x="4120750" y="3383750"/>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sp>
                <p:sp>
                  <p:nvSpPr>
                    <p:cNvPr id="1355" name="Google Shape;1355;p68"/>
                    <p:cNvSpPr/>
                    <p:nvPr/>
                  </p:nvSpPr>
                  <p:spPr>
                    <a:xfrm rot="-964515" flipH="1">
                      <a:off x="4994278" y="3278841"/>
                      <a:ext cx="188400" cy="339950"/>
                    </a:xfrm>
                    <a:custGeom>
                      <a:avLst/>
                      <a:gdLst/>
                      <a:ahLst/>
                      <a:cxnLst/>
                      <a:rect l="l" t="t" r="r" b="b"/>
                      <a:pathLst>
                        <a:path w="7536" h="13598" extrusionOk="0">
                          <a:moveTo>
                            <a:pt x="3251" y="578"/>
                          </a:moveTo>
                          <a:cubicBezTo>
                            <a:pt x="3680" y="927"/>
                            <a:pt x="4433" y="1602"/>
                            <a:pt x="4965" y="2102"/>
                          </a:cubicBezTo>
                          <a:cubicBezTo>
                            <a:pt x="5497" y="2602"/>
                            <a:pt x="6125" y="3134"/>
                            <a:pt x="6442" y="3578"/>
                          </a:cubicBezTo>
                          <a:cubicBezTo>
                            <a:pt x="6760" y="4023"/>
                            <a:pt x="6719" y="4110"/>
                            <a:pt x="6870" y="4769"/>
                          </a:cubicBezTo>
                          <a:cubicBezTo>
                            <a:pt x="7021" y="5428"/>
                            <a:pt x="7243" y="6809"/>
                            <a:pt x="7346" y="7531"/>
                          </a:cubicBezTo>
                          <a:cubicBezTo>
                            <a:pt x="7449" y="8253"/>
                            <a:pt x="7584" y="8794"/>
                            <a:pt x="7489" y="9103"/>
                          </a:cubicBezTo>
                          <a:cubicBezTo>
                            <a:pt x="7394" y="9413"/>
                            <a:pt x="6958" y="9444"/>
                            <a:pt x="6775" y="9388"/>
                          </a:cubicBezTo>
                          <a:cubicBezTo>
                            <a:pt x="6593" y="9332"/>
                            <a:pt x="6577" y="9364"/>
                            <a:pt x="6394" y="8769"/>
                          </a:cubicBezTo>
                          <a:cubicBezTo>
                            <a:pt x="6212" y="8174"/>
                            <a:pt x="5918" y="6516"/>
                            <a:pt x="5680" y="5817"/>
                          </a:cubicBezTo>
                          <a:cubicBezTo>
                            <a:pt x="5442" y="5119"/>
                            <a:pt x="5203" y="4919"/>
                            <a:pt x="4965" y="4578"/>
                          </a:cubicBezTo>
                          <a:cubicBezTo>
                            <a:pt x="4727" y="4237"/>
                            <a:pt x="4370" y="3555"/>
                            <a:pt x="4251" y="3769"/>
                          </a:cubicBezTo>
                          <a:cubicBezTo>
                            <a:pt x="4132" y="3983"/>
                            <a:pt x="4227" y="5174"/>
                            <a:pt x="4251" y="5864"/>
                          </a:cubicBezTo>
                          <a:cubicBezTo>
                            <a:pt x="4275" y="6555"/>
                            <a:pt x="4172" y="7071"/>
                            <a:pt x="4394" y="7912"/>
                          </a:cubicBezTo>
                          <a:cubicBezTo>
                            <a:pt x="4616" y="8753"/>
                            <a:pt x="5259" y="10063"/>
                            <a:pt x="5584" y="10912"/>
                          </a:cubicBezTo>
                          <a:cubicBezTo>
                            <a:pt x="5909" y="11761"/>
                            <a:pt x="6465" y="12564"/>
                            <a:pt x="6346" y="13008"/>
                          </a:cubicBezTo>
                          <a:cubicBezTo>
                            <a:pt x="6227" y="13453"/>
                            <a:pt x="5299" y="13651"/>
                            <a:pt x="4870" y="13579"/>
                          </a:cubicBezTo>
                          <a:cubicBezTo>
                            <a:pt x="4442" y="13508"/>
                            <a:pt x="4410" y="13333"/>
                            <a:pt x="3775" y="12579"/>
                          </a:cubicBezTo>
                          <a:cubicBezTo>
                            <a:pt x="3140" y="11825"/>
                            <a:pt x="1655" y="10508"/>
                            <a:pt x="1060" y="9055"/>
                          </a:cubicBezTo>
                          <a:cubicBezTo>
                            <a:pt x="465" y="7603"/>
                            <a:pt x="362" y="5071"/>
                            <a:pt x="203" y="3864"/>
                          </a:cubicBezTo>
                          <a:cubicBezTo>
                            <a:pt x="44" y="2658"/>
                            <a:pt x="107" y="2340"/>
                            <a:pt x="107" y="1816"/>
                          </a:cubicBezTo>
                          <a:cubicBezTo>
                            <a:pt x="107" y="1292"/>
                            <a:pt x="-178" y="1023"/>
                            <a:pt x="203" y="721"/>
                          </a:cubicBezTo>
                          <a:cubicBezTo>
                            <a:pt x="584" y="419"/>
                            <a:pt x="1885" y="30"/>
                            <a:pt x="2393" y="6"/>
                          </a:cubicBezTo>
                          <a:cubicBezTo>
                            <a:pt x="2901" y="-18"/>
                            <a:pt x="2822" y="229"/>
                            <a:pt x="3251" y="578"/>
                          </a:cubicBezTo>
                          <a:close/>
                        </a:path>
                      </a:pathLst>
                    </a:custGeom>
                    <a:solidFill>
                      <a:schemeClr val="accent3"/>
                    </a:solidFill>
                    <a:ln>
                      <a:noFill/>
                    </a:ln>
                  </p:spPr>
                </p:sp>
                <p:sp>
                  <p:nvSpPr>
                    <p:cNvPr id="1356" name="Google Shape;1356;p68"/>
                    <p:cNvSpPr/>
                    <p:nvPr/>
                  </p:nvSpPr>
                  <p:spPr>
                    <a:xfrm rot="-964515" flipH="1">
                      <a:off x="5045870" y="3406314"/>
                      <a:ext cx="69200" cy="210725"/>
                    </a:xfrm>
                    <a:custGeom>
                      <a:avLst/>
                      <a:gdLst/>
                      <a:ahLst/>
                      <a:cxnLst/>
                      <a:rect l="l" t="t" r="r" b="b"/>
                      <a:pathLst>
                        <a:path w="2768" h="8429" extrusionOk="0">
                          <a:moveTo>
                            <a:pt x="2768" y="8429"/>
                          </a:moveTo>
                          <a:cubicBezTo>
                            <a:pt x="2617" y="8175"/>
                            <a:pt x="2300" y="7699"/>
                            <a:pt x="1863" y="6905"/>
                          </a:cubicBezTo>
                          <a:cubicBezTo>
                            <a:pt x="1426" y="6111"/>
                            <a:pt x="442" y="4715"/>
                            <a:pt x="148" y="3667"/>
                          </a:cubicBezTo>
                          <a:cubicBezTo>
                            <a:pt x="-146" y="2619"/>
                            <a:pt x="109" y="1230"/>
                            <a:pt x="101" y="619"/>
                          </a:cubicBezTo>
                          <a:cubicBezTo>
                            <a:pt x="93" y="8"/>
                            <a:pt x="101" y="103"/>
                            <a:pt x="101" y="0"/>
                          </a:cubicBezTo>
                        </a:path>
                      </a:pathLst>
                    </a:custGeom>
                    <a:noFill/>
                    <a:ln w="9525" cap="flat" cmpd="sng">
                      <a:solidFill>
                        <a:schemeClr val="accent1"/>
                      </a:solidFill>
                      <a:prstDash val="solid"/>
                      <a:round/>
                      <a:headEnd type="none" w="med" len="med"/>
                      <a:tailEnd type="none" w="med" len="med"/>
                    </a:ln>
                  </p:spPr>
                </p:sp>
                <p:sp>
                  <p:nvSpPr>
                    <p:cNvPr id="1357" name="Google Shape;1357;p68"/>
                    <p:cNvSpPr/>
                    <p:nvPr/>
                  </p:nvSpPr>
                  <p:spPr>
                    <a:xfrm rot="-964515" flipH="1">
                      <a:off x="5068352" y="3389596"/>
                      <a:ext cx="82150" cy="226225"/>
                    </a:xfrm>
                    <a:custGeom>
                      <a:avLst/>
                      <a:gdLst/>
                      <a:ahLst/>
                      <a:cxnLst/>
                      <a:rect l="l" t="t" r="r" b="b"/>
                      <a:pathLst>
                        <a:path w="3286" h="9049" extrusionOk="0">
                          <a:moveTo>
                            <a:pt x="3286" y="9049"/>
                          </a:moveTo>
                          <a:cubicBezTo>
                            <a:pt x="3032" y="8628"/>
                            <a:pt x="2246" y="7351"/>
                            <a:pt x="1762" y="6525"/>
                          </a:cubicBezTo>
                          <a:cubicBezTo>
                            <a:pt x="1278" y="5700"/>
                            <a:pt x="675" y="5184"/>
                            <a:pt x="381" y="4096"/>
                          </a:cubicBezTo>
                          <a:cubicBezTo>
                            <a:pt x="87" y="3009"/>
                            <a:pt x="64" y="683"/>
                            <a:pt x="0" y="0"/>
                          </a:cubicBezTo>
                        </a:path>
                      </a:pathLst>
                    </a:custGeom>
                    <a:noFill/>
                    <a:ln w="9525" cap="flat" cmpd="sng">
                      <a:solidFill>
                        <a:schemeClr val="accent1"/>
                      </a:solidFill>
                      <a:prstDash val="solid"/>
                      <a:round/>
                      <a:headEnd type="none" w="med" len="med"/>
                      <a:tailEnd type="none" w="med" len="med"/>
                    </a:ln>
                  </p:spPr>
                </p:sp>
              </p:grpSp>
              <p:grpSp>
                <p:nvGrpSpPr>
                  <p:cNvPr id="1358" name="Google Shape;1358;p68"/>
                  <p:cNvGrpSpPr/>
                  <p:nvPr/>
                </p:nvGrpSpPr>
                <p:grpSpPr>
                  <a:xfrm flipH="1">
                    <a:off x="4783068" y="3789213"/>
                    <a:ext cx="121422" cy="84185"/>
                    <a:chOff x="1905578" y="2680132"/>
                    <a:chExt cx="183002" cy="126880"/>
                  </a:xfrm>
                </p:grpSpPr>
                <p:sp>
                  <p:nvSpPr>
                    <p:cNvPr id="1359" name="Google Shape;1359;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68"/>
                  <p:cNvGrpSpPr/>
                  <p:nvPr/>
                </p:nvGrpSpPr>
                <p:grpSpPr>
                  <a:xfrm>
                    <a:off x="4349681" y="3789213"/>
                    <a:ext cx="121422" cy="84185"/>
                    <a:chOff x="1905578" y="2680132"/>
                    <a:chExt cx="183002" cy="126880"/>
                  </a:xfrm>
                </p:grpSpPr>
                <p:sp>
                  <p:nvSpPr>
                    <p:cNvPr id="1362" name="Google Shape;1362;p68"/>
                    <p:cNvSpPr/>
                    <p:nvPr/>
                  </p:nvSpPr>
                  <p:spPr>
                    <a:xfrm>
                      <a:off x="1943704" y="2767112"/>
                      <a:ext cx="144876" cy="39901"/>
                    </a:xfrm>
                    <a:custGeom>
                      <a:avLst/>
                      <a:gdLst/>
                      <a:ahLst/>
                      <a:cxnLst/>
                      <a:rect l="l" t="t" r="r" b="b"/>
                      <a:pathLst>
                        <a:path w="4604" h="1268" extrusionOk="0">
                          <a:moveTo>
                            <a:pt x="4103" y="0"/>
                          </a:moveTo>
                          <a:lnTo>
                            <a:pt x="534" y="234"/>
                          </a:lnTo>
                          <a:cubicBezTo>
                            <a:pt x="234" y="234"/>
                            <a:pt x="0" y="467"/>
                            <a:pt x="0" y="734"/>
                          </a:cubicBezTo>
                          <a:cubicBezTo>
                            <a:pt x="0" y="1034"/>
                            <a:pt x="234" y="1268"/>
                            <a:pt x="534" y="1268"/>
                          </a:cubicBezTo>
                          <a:lnTo>
                            <a:pt x="4103" y="1034"/>
                          </a:lnTo>
                          <a:cubicBezTo>
                            <a:pt x="4370" y="1034"/>
                            <a:pt x="4604" y="801"/>
                            <a:pt x="4604" y="500"/>
                          </a:cubicBezTo>
                          <a:cubicBezTo>
                            <a:pt x="4604" y="234"/>
                            <a:pt x="4370" y="0"/>
                            <a:pt x="4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1905578" y="2680132"/>
                      <a:ext cx="136475" cy="43079"/>
                    </a:xfrm>
                    <a:custGeom>
                      <a:avLst/>
                      <a:gdLst/>
                      <a:ahLst/>
                      <a:cxnLst/>
                      <a:rect l="l" t="t" r="r" b="b"/>
                      <a:pathLst>
                        <a:path w="4337" h="1369" extrusionOk="0">
                          <a:moveTo>
                            <a:pt x="3803" y="1"/>
                          </a:moveTo>
                          <a:lnTo>
                            <a:pt x="534" y="301"/>
                          </a:lnTo>
                          <a:cubicBezTo>
                            <a:pt x="234" y="301"/>
                            <a:pt x="0" y="535"/>
                            <a:pt x="0" y="835"/>
                          </a:cubicBezTo>
                          <a:cubicBezTo>
                            <a:pt x="0" y="1102"/>
                            <a:pt x="234" y="1335"/>
                            <a:pt x="534" y="1369"/>
                          </a:cubicBezTo>
                          <a:lnTo>
                            <a:pt x="3803" y="1068"/>
                          </a:lnTo>
                          <a:cubicBezTo>
                            <a:pt x="4070" y="1035"/>
                            <a:pt x="4303" y="835"/>
                            <a:pt x="4337" y="535"/>
                          </a:cubicBezTo>
                          <a:cubicBezTo>
                            <a:pt x="4303" y="234"/>
                            <a:pt x="4070" y="1"/>
                            <a:pt x="3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4" name="Google Shape;1364;p68"/>
                <p:cNvSpPr/>
                <p:nvPr/>
              </p:nvSpPr>
              <p:spPr>
                <a:xfrm>
                  <a:off x="4247112" y="3466902"/>
                  <a:ext cx="15450" cy="38050"/>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sp>
            <p:sp>
              <p:nvSpPr>
                <p:cNvPr id="1365" name="Google Shape;1365;p68"/>
                <p:cNvSpPr/>
                <p:nvPr/>
              </p:nvSpPr>
              <p:spPr>
                <a:xfrm rot="-899960" flipH="1">
                  <a:off x="5009707" y="3497858"/>
                  <a:ext cx="15450" cy="38049"/>
                </a:xfrm>
                <a:custGeom>
                  <a:avLst/>
                  <a:gdLst/>
                  <a:ahLst/>
                  <a:cxnLst/>
                  <a:rect l="l" t="t" r="r" b="b"/>
                  <a:pathLst>
                    <a:path w="618" h="1522" extrusionOk="0">
                      <a:moveTo>
                        <a:pt x="447" y="8"/>
                      </a:moveTo>
                      <a:cubicBezTo>
                        <a:pt x="364" y="-8"/>
                        <a:pt x="114" y="116"/>
                        <a:pt x="42" y="318"/>
                      </a:cubicBezTo>
                      <a:cubicBezTo>
                        <a:pt x="-29" y="520"/>
                        <a:pt x="14" y="1024"/>
                        <a:pt x="18" y="1222"/>
                      </a:cubicBezTo>
                      <a:cubicBezTo>
                        <a:pt x="22" y="1420"/>
                        <a:pt x="-13" y="1480"/>
                        <a:pt x="66" y="1508"/>
                      </a:cubicBezTo>
                      <a:cubicBezTo>
                        <a:pt x="145" y="1536"/>
                        <a:pt x="403" y="1476"/>
                        <a:pt x="494" y="1389"/>
                      </a:cubicBezTo>
                      <a:cubicBezTo>
                        <a:pt x="585" y="1302"/>
                        <a:pt x="606" y="1147"/>
                        <a:pt x="614" y="984"/>
                      </a:cubicBezTo>
                      <a:cubicBezTo>
                        <a:pt x="622" y="821"/>
                        <a:pt x="570" y="576"/>
                        <a:pt x="542" y="413"/>
                      </a:cubicBezTo>
                      <a:cubicBezTo>
                        <a:pt x="514" y="250"/>
                        <a:pt x="530" y="24"/>
                        <a:pt x="447" y="8"/>
                      </a:cubicBezTo>
                      <a:close/>
                    </a:path>
                  </a:pathLst>
                </a:custGeom>
                <a:solidFill>
                  <a:schemeClr val="accent1"/>
                </a:solidFill>
                <a:ln>
                  <a:noFill/>
                </a:ln>
              </p:spPr>
            </p:sp>
          </p:grpSp>
          <p:sp>
            <p:nvSpPr>
              <p:cNvPr id="1366" name="Google Shape;1366;p68"/>
              <p:cNvSpPr/>
              <p:nvPr/>
            </p:nvSpPr>
            <p:spPr>
              <a:xfrm>
                <a:off x="4611781" y="1601397"/>
                <a:ext cx="25700" cy="79775"/>
              </a:xfrm>
              <a:custGeom>
                <a:avLst/>
                <a:gdLst/>
                <a:ahLst/>
                <a:cxnLst/>
                <a:rect l="l" t="t" r="r" b="b"/>
                <a:pathLst>
                  <a:path w="1028" h="3191" extrusionOk="0">
                    <a:moveTo>
                      <a:pt x="362" y="0"/>
                    </a:moveTo>
                    <a:cubicBezTo>
                      <a:pt x="306" y="429"/>
                      <a:pt x="-83" y="2040"/>
                      <a:pt x="28" y="2572"/>
                    </a:cubicBezTo>
                    <a:cubicBezTo>
                      <a:pt x="139" y="3104"/>
                      <a:pt x="861" y="3088"/>
                      <a:pt x="1028" y="3191"/>
                    </a:cubicBezTo>
                  </a:path>
                </a:pathLst>
              </a:custGeom>
              <a:noFill/>
              <a:ln w="9525" cap="flat" cmpd="sng">
                <a:solidFill>
                  <a:schemeClr val="accent1"/>
                </a:solidFill>
                <a:prstDash val="solid"/>
                <a:round/>
                <a:headEnd type="none" w="med" len="med"/>
                <a:tailEnd type="none" w="med" len="med"/>
              </a:ln>
            </p:spPr>
          </p:sp>
        </p:grpSp>
        <p:sp>
          <p:nvSpPr>
            <p:cNvPr id="1367" name="Google Shape;1367;p68"/>
            <p:cNvSpPr/>
            <p:nvPr/>
          </p:nvSpPr>
          <p:spPr>
            <a:xfrm>
              <a:off x="4995856" y="2302675"/>
              <a:ext cx="66675" cy="164300"/>
            </a:xfrm>
            <a:custGeom>
              <a:avLst/>
              <a:gdLst/>
              <a:ahLst/>
              <a:cxnLst/>
              <a:rect l="l" t="t" r="r" b="b"/>
              <a:pathLst>
                <a:path w="2667" h="6572" extrusionOk="0">
                  <a:moveTo>
                    <a:pt x="0" y="6572"/>
                  </a:moveTo>
                  <a:cubicBezTo>
                    <a:pt x="222" y="6334"/>
                    <a:pt x="953" y="5857"/>
                    <a:pt x="1334" y="5143"/>
                  </a:cubicBezTo>
                  <a:cubicBezTo>
                    <a:pt x="1715" y="4429"/>
                    <a:pt x="2064" y="3143"/>
                    <a:pt x="2286" y="2286"/>
                  </a:cubicBezTo>
                  <a:cubicBezTo>
                    <a:pt x="2508" y="1429"/>
                    <a:pt x="2604" y="381"/>
                    <a:pt x="2667" y="0"/>
                  </a:cubicBezTo>
                </a:path>
              </a:pathLst>
            </a:custGeom>
            <a:noFill/>
            <a:ln w="19050" cap="flat" cmpd="sng">
              <a:solidFill>
                <a:schemeClr val="accent1"/>
              </a:solidFill>
              <a:prstDash val="solid"/>
              <a:roun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1000"/>
                                        <p:tgtEl>
                                          <p:spTgt spid="1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xmlns="" id="{C275E9EB-5DD5-A3C1-D88D-9FA928ED327C}"/>
              </a:ext>
            </a:extLst>
          </p:cNvPr>
          <p:cNvSpPr txBox="1">
            <a:spLocks/>
          </p:cNvSpPr>
          <p:nvPr/>
        </p:nvSpPr>
        <p:spPr>
          <a:xfrm>
            <a:off x="297548" y="95492"/>
            <a:ext cx="8510400" cy="710314"/>
          </a:xfrm>
          <a:prstGeom prst="rect">
            <a:avLst/>
          </a:prstGeom>
          <a:solidFill>
            <a:schemeClr val="bg2">
              <a:lumMod val="40000"/>
              <a:lumOff val="60000"/>
            </a:schemeClr>
          </a:solidFill>
        </p:spPr>
        <p:txBody>
          <a:bodyPr vert="horz" lIns="68580" tIns="34290" rIns="68580" bIns="34290" rtlCol="0" anchor="ctr" anchorCtr="0">
            <a:normAutofit fontScale="97500"/>
          </a:bodyPr>
          <a:lstStyle>
            <a:lvl1pPr algn="ctr" defTabSz="1219215" rtl="0" eaLnBrk="1" latinLnBrk="0" hangingPunct="1">
              <a:spcBef>
                <a:spcPct val="0"/>
              </a:spcBef>
              <a:buNone/>
              <a:defRPr sz="3200" kern="1200">
                <a:solidFill>
                  <a:schemeClr val="tx1"/>
                </a:solidFill>
                <a:latin typeface="+mj-lt"/>
                <a:ea typeface="+mj-ea"/>
                <a:cs typeface="+mj-cs"/>
              </a:defRPr>
            </a:lvl1pPr>
          </a:lstStyle>
          <a:p>
            <a:pPr defTabSz="914411">
              <a:buClrTx/>
              <a:defRPr/>
            </a:pPr>
            <a:r>
              <a:rPr lang="en-GB" sz="2400" b="1" dirty="0">
                <a:solidFill>
                  <a:schemeClr val="bg1"/>
                </a:solidFill>
                <a:latin typeface="Calibri"/>
              </a:rPr>
              <a:t>Diabetes Complications in Indonesia</a:t>
            </a:r>
            <a:endParaRPr lang="en-GB" sz="1800" b="1" dirty="0">
              <a:solidFill>
                <a:schemeClr val="bg1"/>
              </a:solidFill>
              <a:latin typeface="Calibri"/>
            </a:endParaRPr>
          </a:p>
        </p:txBody>
      </p:sp>
      <p:graphicFrame>
        <p:nvGraphicFramePr>
          <p:cNvPr id="3" name="Content Placeholder 6">
            <a:extLst>
              <a:ext uri="{FF2B5EF4-FFF2-40B4-BE49-F238E27FC236}">
                <a16:creationId xmlns:a16="http://schemas.microsoft.com/office/drawing/2014/main" xmlns="" id="{665EE648-E849-B82D-344B-4249A5D0692D}"/>
              </a:ext>
            </a:extLst>
          </p:cNvPr>
          <p:cNvGraphicFramePr>
            <a:graphicFrameLocks/>
          </p:cNvGraphicFramePr>
          <p:nvPr>
            <p:extLst>
              <p:ext uri="{D42A27DB-BD31-4B8C-83A1-F6EECF244321}">
                <p14:modId xmlns:p14="http://schemas.microsoft.com/office/powerpoint/2010/main" xmlns="" val="4102034190"/>
              </p:ext>
            </p:extLst>
          </p:nvPr>
        </p:nvGraphicFramePr>
        <p:xfrm>
          <a:off x="1028701" y="1040193"/>
          <a:ext cx="7358063" cy="353189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xmlns="" id="{2B4E2762-24DC-1244-7D00-1A3947F37CC6}"/>
              </a:ext>
            </a:extLst>
          </p:cNvPr>
          <p:cNvSpPr/>
          <p:nvPr/>
        </p:nvSpPr>
        <p:spPr>
          <a:xfrm>
            <a:off x="112853" y="4817143"/>
            <a:ext cx="8509001" cy="246221"/>
          </a:xfrm>
          <a:prstGeom prst="rect">
            <a:avLst/>
          </a:prstGeom>
        </p:spPr>
        <p:txBody>
          <a:bodyPr wrap="square">
            <a:spAutoFit/>
          </a:bodyPr>
          <a:lstStyle/>
          <a:p>
            <a:pPr defTabSz="309563" hangingPunct="0">
              <a:defRPr/>
            </a:pPr>
            <a:r>
              <a:rPr lang="id-ID" sz="1000" dirty="0" err="1">
                <a:solidFill>
                  <a:schemeClr val="accent6"/>
                </a:solidFill>
                <a:latin typeface="Helvetica Neue"/>
                <a:ea typeface="Helvetica Neue"/>
                <a:cs typeface="Helvetica Neue"/>
                <a:sym typeface="Helvetica Neue"/>
              </a:rPr>
              <a:t>DiabCare</a:t>
            </a:r>
            <a:r>
              <a:rPr lang="id-ID" sz="1000" dirty="0">
                <a:solidFill>
                  <a:schemeClr val="accent6"/>
                </a:solidFill>
                <a:latin typeface="Helvetica Neue"/>
                <a:ea typeface="Helvetica Neue"/>
                <a:cs typeface="Helvetica Neue"/>
                <a:sym typeface="Helvetica Neue"/>
              </a:rPr>
              <a:t> Indonesia 2012, </a:t>
            </a:r>
            <a:r>
              <a:rPr lang="id-ID" sz="1000" dirty="0" err="1">
                <a:solidFill>
                  <a:schemeClr val="accent6"/>
                </a:solidFill>
                <a:latin typeface="Helvetica Neue"/>
                <a:ea typeface="Helvetica Neue"/>
                <a:cs typeface="Helvetica Neue"/>
                <a:sym typeface="Helvetica Neue"/>
              </a:rPr>
              <a:t>n</a:t>
            </a:r>
            <a:r>
              <a:rPr lang="id-ID" sz="1000" dirty="0">
                <a:solidFill>
                  <a:schemeClr val="accent6"/>
                </a:solidFill>
                <a:latin typeface="Helvetica Neue"/>
                <a:ea typeface="Helvetica Neue"/>
                <a:cs typeface="Helvetica Neue"/>
                <a:sym typeface="Helvetica Neue"/>
              </a:rPr>
              <a:t> = 1967</a:t>
            </a:r>
          </a:p>
        </p:txBody>
      </p:sp>
      <p:sp>
        <p:nvSpPr>
          <p:cNvPr id="6" name="TextBox 5">
            <a:extLst>
              <a:ext uri="{FF2B5EF4-FFF2-40B4-BE49-F238E27FC236}">
                <a16:creationId xmlns:a16="http://schemas.microsoft.com/office/drawing/2014/main" xmlns="" id="{0AF36CFC-6E53-36E3-DA2B-78E3E6693E06}"/>
              </a:ext>
            </a:extLst>
          </p:cNvPr>
          <p:cNvSpPr txBox="1"/>
          <p:nvPr/>
        </p:nvSpPr>
        <p:spPr>
          <a:xfrm>
            <a:off x="3985368" y="1597466"/>
            <a:ext cx="1007918" cy="253916"/>
          </a:xfrm>
          <a:prstGeom prst="rect">
            <a:avLst/>
          </a:prstGeom>
          <a:noFill/>
        </p:spPr>
        <p:txBody>
          <a:bodyPr wrap="square" rtlCol="0">
            <a:spAutoFit/>
          </a:bodyPr>
          <a:lstStyle/>
          <a:p>
            <a:pPr algn="ctr"/>
            <a:r>
              <a:rPr lang="en-US" sz="1050" b="1" dirty="0">
                <a:solidFill>
                  <a:schemeClr val="bg2">
                    <a:lumMod val="20000"/>
                    <a:lumOff val="80000"/>
                  </a:schemeClr>
                </a:solidFill>
              </a:rPr>
              <a:t>~50%</a:t>
            </a:r>
          </a:p>
        </p:txBody>
      </p:sp>
      <p:sp>
        <p:nvSpPr>
          <p:cNvPr id="7" name="Up Arrow 6">
            <a:extLst>
              <a:ext uri="{FF2B5EF4-FFF2-40B4-BE49-F238E27FC236}">
                <a16:creationId xmlns:a16="http://schemas.microsoft.com/office/drawing/2014/main" xmlns="" id="{1DB6BF48-550A-6F31-9873-3ED0DA68243F}"/>
              </a:ext>
            </a:extLst>
          </p:cNvPr>
          <p:cNvSpPr/>
          <p:nvPr/>
        </p:nvSpPr>
        <p:spPr>
          <a:xfrm rot="5400000">
            <a:off x="3086820" y="1188946"/>
            <a:ext cx="322118" cy="959638"/>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a:extLst>
              <a:ext uri="{FF2B5EF4-FFF2-40B4-BE49-F238E27FC236}">
                <a16:creationId xmlns:a16="http://schemas.microsoft.com/office/drawing/2014/main" xmlns="" id="{D504C3FA-6C23-F354-1796-D2AB8A8AF718}"/>
              </a:ext>
            </a:extLst>
          </p:cNvPr>
          <p:cNvSpPr txBox="1"/>
          <p:nvPr/>
        </p:nvSpPr>
        <p:spPr>
          <a:xfrm>
            <a:off x="3332219" y="1404033"/>
            <a:ext cx="2327564" cy="253916"/>
          </a:xfrm>
          <a:prstGeom prst="rect">
            <a:avLst/>
          </a:prstGeom>
          <a:noFill/>
        </p:spPr>
        <p:txBody>
          <a:bodyPr wrap="square" rtlCol="0">
            <a:spAutoFit/>
          </a:bodyPr>
          <a:lstStyle/>
          <a:p>
            <a:pPr algn="ctr"/>
            <a:r>
              <a:rPr lang="en-US" sz="1050" dirty="0">
                <a:solidFill>
                  <a:schemeClr val="bg2">
                    <a:lumMod val="20000"/>
                    <a:lumOff val="80000"/>
                  </a:schemeClr>
                </a:solidFill>
              </a:rPr>
              <a:t>With</a:t>
            </a:r>
            <a:r>
              <a:rPr lang="en-US" sz="1050" dirty="0"/>
              <a:t> </a:t>
            </a:r>
            <a:r>
              <a:rPr lang="en-US" sz="1050" dirty="0">
                <a:solidFill>
                  <a:schemeClr val="bg2">
                    <a:lumMod val="20000"/>
                    <a:lumOff val="80000"/>
                  </a:schemeClr>
                </a:solidFill>
              </a:rPr>
              <a:t>active</a:t>
            </a:r>
            <a:r>
              <a:rPr lang="en-US" sz="1050" dirty="0"/>
              <a:t> </a:t>
            </a:r>
            <a:r>
              <a:rPr lang="en-US" sz="1050" dirty="0">
                <a:solidFill>
                  <a:schemeClr val="bg2">
                    <a:lumMod val="20000"/>
                    <a:lumOff val="80000"/>
                  </a:schemeClr>
                </a:solidFill>
              </a:rPr>
              <a:t>case</a:t>
            </a:r>
            <a:r>
              <a:rPr lang="en-US" sz="1050" dirty="0"/>
              <a:t> </a:t>
            </a:r>
            <a:r>
              <a:rPr lang="en-US" sz="1050" dirty="0">
                <a:solidFill>
                  <a:schemeClr val="bg2">
                    <a:lumMod val="20000"/>
                    <a:lumOff val="80000"/>
                  </a:schemeClr>
                </a:solidFill>
              </a:rPr>
              <a:t>finding</a:t>
            </a:r>
          </a:p>
        </p:txBody>
      </p:sp>
      <p:sp>
        <p:nvSpPr>
          <p:cNvPr id="9" name="Subtitle 8">
            <a:extLst>
              <a:ext uri="{FF2B5EF4-FFF2-40B4-BE49-F238E27FC236}">
                <a16:creationId xmlns:a16="http://schemas.microsoft.com/office/drawing/2014/main" xmlns="" id="{C7880B4C-9C50-A14D-9B70-8F263FBBC24C}"/>
              </a:ext>
            </a:extLst>
          </p:cNvPr>
          <p:cNvSpPr>
            <a:spLocks noGrp="1"/>
          </p:cNvSpPr>
          <p:nvPr>
            <p:ph type="subTitle" idx="1"/>
          </p:nvPr>
        </p:nvSpPr>
        <p:spPr/>
        <p:txBody>
          <a:bodyPr/>
          <a:lstStyle/>
          <a:p>
            <a:endParaRPr lang="en-ID"/>
          </a:p>
        </p:txBody>
      </p:sp>
    </p:spTree>
    <p:extLst>
      <p:ext uri="{BB962C8B-B14F-4D97-AF65-F5344CB8AC3E}">
        <p14:creationId xmlns:p14="http://schemas.microsoft.com/office/powerpoint/2010/main" xmlns="" val="14316351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Pancreas</a:t>
            </a:r>
            <a:endParaRPr lang="en-US" dirty="0"/>
          </a:p>
        </p:txBody>
      </p:sp>
      <p:sp>
        <p:nvSpPr>
          <p:cNvPr id="3" name="Content Placeholder 2"/>
          <p:cNvSpPr>
            <a:spLocks noGrp="1"/>
          </p:cNvSpPr>
          <p:nvPr>
            <p:ph sz="half" idx="1"/>
          </p:nvPr>
        </p:nvSpPr>
        <p:spPr>
          <a:xfrm>
            <a:off x="467212" y="1241448"/>
            <a:ext cx="3163690" cy="3391275"/>
          </a:xfrm>
        </p:spPr>
        <p:txBody>
          <a:bodyPr/>
          <a:lstStyle/>
          <a:p>
            <a:r>
              <a:rPr lang="en-US" dirty="0" smtClean="0"/>
              <a:t>The pancreas is an organ that plays an important role in helping to regulate blood sugar levels</a:t>
            </a:r>
          </a:p>
          <a:p>
            <a:r>
              <a:rPr lang="en-US" dirty="0" smtClean="0"/>
              <a:t>The pancreas produces the hormone insulin</a:t>
            </a:r>
          </a:p>
          <a:p>
            <a:r>
              <a:rPr lang="en-US" dirty="0" smtClean="0"/>
              <a:t>Insufficient </a:t>
            </a:r>
            <a:r>
              <a:rPr lang="en-US" dirty="0" err="1" smtClean="0"/>
              <a:t>prodoction</a:t>
            </a:r>
            <a:r>
              <a:rPr lang="en-US" dirty="0" smtClean="0"/>
              <a:t> or </a:t>
            </a:r>
            <a:r>
              <a:rPr lang="en-US" dirty="0" err="1" smtClean="0"/>
              <a:t>ressistence</a:t>
            </a:r>
            <a:r>
              <a:rPr lang="en-US" dirty="0" smtClean="0"/>
              <a:t> could lead into a diabetic state</a:t>
            </a:r>
            <a:endParaRPr lang="en-US" dirty="0"/>
          </a:p>
        </p:txBody>
      </p:sp>
      <p:pic>
        <p:nvPicPr>
          <p:cNvPr id="5" name="Content Placeholder 4" descr="pankreas DM 3.png"/>
          <p:cNvPicPr>
            <a:picLocks noGrp="1" noChangeAspect="1"/>
          </p:cNvPicPr>
          <p:nvPr>
            <p:ph sz="half" idx="2"/>
          </p:nvPr>
        </p:nvPicPr>
        <p:blipFill>
          <a:blip r:embed="rId2"/>
          <a:stretch>
            <a:fillRect/>
          </a:stretch>
        </p:blipFill>
        <p:spPr>
          <a:xfrm>
            <a:off x="3909057" y="467212"/>
            <a:ext cx="4713084" cy="1944559"/>
          </a:xfrm>
        </p:spPr>
      </p:pic>
      <p:pic>
        <p:nvPicPr>
          <p:cNvPr id="2050" name="Picture 2" descr="C:\Users\igd02\Pictures\Pankreas DM 2.jpg"/>
          <p:cNvPicPr>
            <a:picLocks noChangeAspect="1" noChangeArrowheads="1"/>
          </p:cNvPicPr>
          <p:nvPr/>
        </p:nvPicPr>
        <p:blipFill>
          <a:blip r:embed="rId3"/>
          <a:srcRect/>
          <a:stretch>
            <a:fillRect/>
          </a:stretch>
        </p:blipFill>
        <p:spPr bwMode="auto">
          <a:xfrm>
            <a:off x="4671804" y="2482132"/>
            <a:ext cx="3187016" cy="2236706"/>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D58D01-D09E-D9CE-F1A3-EA8B0E6ED296}"/>
              </a:ext>
            </a:extLst>
          </p:cNvPr>
          <p:cNvSpPr>
            <a:spLocks noGrp="1"/>
          </p:cNvSpPr>
          <p:nvPr>
            <p:ph type="title"/>
          </p:nvPr>
        </p:nvSpPr>
        <p:spPr/>
        <p:txBody>
          <a:bodyPr/>
          <a:lstStyle/>
          <a:p>
            <a:endParaRPr lang="en-ID"/>
          </a:p>
        </p:txBody>
      </p:sp>
      <p:pic>
        <p:nvPicPr>
          <p:cNvPr id="4" name="Picture 3">
            <a:extLst>
              <a:ext uri="{FF2B5EF4-FFF2-40B4-BE49-F238E27FC236}">
                <a16:creationId xmlns:a16="http://schemas.microsoft.com/office/drawing/2014/main" xmlns="" id="{55170363-4C5C-F341-BBBC-E6E65ABAA8AD}"/>
              </a:ext>
            </a:extLst>
          </p:cNvPr>
          <p:cNvPicPr>
            <a:picLocks noChangeAspect="1"/>
          </p:cNvPicPr>
          <p:nvPr/>
        </p:nvPicPr>
        <p:blipFill>
          <a:blip r:embed="rId2"/>
          <a:stretch>
            <a:fillRect/>
          </a:stretch>
        </p:blipFill>
        <p:spPr>
          <a:xfrm>
            <a:off x="982573" y="22042"/>
            <a:ext cx="4114800" cy="5143500"/>
          </a:xfrm>
          <a:prstGeom prst="rect">
            <a:avLst/>
          </a:prstGeom>
        </p:spPr>
      </p:pic>
      <p:grpSp>
        <p:nvGrpSpPr>
          <p:cNvPr id="5" name="Google Shape;2914;p89">
            <a:extLst>
              <a:ext uri="{FF2B5EF4-FFF2-40B4-BE49-F238E27FC236}">
                <a16:creationId xmlns:a16="http://schemas.microsoft.com/office/drawing/2014/main" xmlns="" id="{38670372-8788-5A93-9B14-58E16671E476}"/>
              </a:ext>
            </a:extLst>
          </p:cNvPr>
          <p:cNvGrpSpPr/>
          <p:nvPr/>
        </p:nvGrpSpPr>
        <p:grpSpPr>
          <a:xfrm>
            <a:off x="5787850" y="1723317"/>
            <a:ext cx="2194600" cy="2029743"/>
            <a:chOff x="4987097" y="1341479"/>
            <a:chExt cx="3447529" cy="2916572"/>
          </a:xfrm>
        </p:grpSpPr>
        <p:sp>
          <p:nvSpPr>
            <p:cNvPr id="6" name="Google Shape;2915;p89">
              <a:extLst>
                <a:ext uri="{FF2B5EF4-FFF2-40B4-BE49-F238E27FC236}">
                  <a16:creationId xmlns:a16="http://schemas.microsoft.com/office/drawing/2014/main" xmlns="" id="{9CDF3DA5-CBB0-5CDB-CBE1-AFDCDDD90062}"/>
                </a:ext>
              </a:extLst>
            </p:cNvPr>
            <p:cNvSpPr/>
            <p:nvPr/>
          </p:nvSpPr>
          <p:spPr>
            <a:xfrm>
              <a:off x="5354984" y="4188419"/>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2916;p89">
              <a:extLst>
                <a:ext uri="{FF2B5EF4-FFF2-40B4-BE49-F238E27FC236}">
                  <a16:creationId xmlns:a16="http://schemas.microsoft.com/office/drawing/2014/main" xmlns="" id="{B5EC8D09-5E0A-AC57-2D7E-A9ACC264A14D}"/>
                </a:ext>
              </a:extLst>
            </p:cNvPr>
            <p:cNvGrpSpPr/>
            <p:nvPr/>
          </p:nvGrpSpPr>
          <p:grpSpPr>
            <a:xfrm>
              <a:off x="4987097" y="1341479"/>
              <a:ext cx="3447529" cy="2858785"/>
              <a:chOff x="1609650" y="1530975"/>
              <a:chExt cx="4154650" cy="3445150"/>
            </a:xfrm>
          </p:grpSpPr>
          <p:sp>
            <p:nvSpPr>
              <p:cNvPr id="8" name="Google Shape;2917;p89">
                <a:extLst>
                  <a:ext uri="{FF2B5EF4-FFF2-40B4-BE49-F238E27FC236}">
                    <a16:creationId xmlns:a16="http://schemas.microsoft.com/office/drawing/2014/main" xmlns="" id="{B1374418-1688-EDA2-9D2D-EEAF0CDA6664}"/>
                  </a:ext>
                </a:extLst>
              </p:cNvPr>
              <p:cNvSpPr/>
              <p:nvPr/>
            </p:nvSpPr>
            <p:spPr>
              <a:xfrm>
                <a:off x="2051625" y="1533400"/>
                <a:ext cx="3457500" cy="3442725"/>
              </a:xfrm>
              <a:custGeom>
                <a:avLst/>
                <a:gdLst/>
                <a:ahLst/>
                <a:cxnLst/>
                <a:rect l="l" t="t" r="r" b="b"/>
                <a:pathLst>
                  <a:path w="138300" h="137709" extrusionOk="0">
                    <a:moveTo>
                      <a:pt x="69050" y="0"/>
                    </a:moveTo>
                    <a:cubicBezTo>
                      <a:pt x="61545" y="0"/>
                      <a:pt x="54134" y="1231"/>
                      <a:pt x="47101" y="3595"/>
                    </a:cubicBezTo>
                    <a:cubicBezTo>
                      <a:pt x="44866" y="4363"/>
                      <a:pt x="42598" y="5230"/>
                      <a:pt x="40430" y="6231"/>
                    </a:cubicBezTo>
                    <a:cubicBezTo>
                      <a:pt x="39963" y="6431"/>
                      <a:pt x="39529" y="6698"/>
                      <a:pt x="39062" y="6898"/>
                    </a:cubicBezTo>
                    <a:cubicBezTo>
                      <a:pt x="26120" y="13102"/>
                      <a:pt x="15112" y="23410"/>
                      <a:pt x="8040" y="36886"/>
                    </a:cubicBezTo>
                    <a:cubicBezTo>
                      <a:pt x="7306" y="38220"/>
                      <a:pt x="6672" y="39621"/>
                      <a:pt x="6039" y="41055"/>
                    </a:cubicBezTo>
                    <a:cubicBezTo>
                      <a:pt x="3237" y="47393"/>
                      <a:pt x="1469" y="53898"/>
                      <a:pt x="635" y="60436"/>
                    </a:cubicBezTo>
                    <a:cubicBezTo>
                      <a:pt x="34" y="65440"/>
                      <a:pt x="1" y="70443"/>
                      <a:pt x="435" y="75347"/>
                    </a:cubicBezTo>
                    <a:cubicBezTo>
                      <a:pt x="701" y="77915"/>
                      <a:pt x="1068" y="80417"/>
                      <a:pt x="1569" y="82852"/>
                    </a:cubicBezTo>
                    <a:cubicBezTo>
                      <a:pt x="2069" y="85321"/>
                      <a:pt x="2703" y="87756"/>
                      <a:pt x="3470" y="90157"/>
                    </a:cubicBezTo>
                    <a:cubicBezTo>
                      <a:pt x="3737" y="90958"/>
                      <a:pt x="3970" y="91758"/>
                      <a:pt x="4271" y="92492"/>
                    </a:cubicBezTo>
                    <a:cubicBezTo>
                      <a:pt x="6239" y="97863"/>
                      <a:pt x="8874" y="103000"/>
                      <a:pt x="12076" y="107770"/>
                    </a:cubicBezTo>
                    <a:cubicBezTo>
                      <a:pt x="17880" y="116276"/>
                      <a:pt x="25586" y="123548"/>
                      <a:pt x="34959" y="128885"/>
                    </a:cubicBezTo>
                    <a:cubicBezTo>
                      <a:pt x="35059" y="128952"/>
                      <a:pt x="35093" y="128985"/>
                      <a:pt x="35193" y="129018"/>
                    </a:cubicBezTo>
                    <a:cubicBezTo>
                      <a:pt x="35293" y="129119"/>
                      <a:pt x="35426" y="129152"/>
                      <a:pt x="35560" y="129219"/>
                    </a:cubicBezTo>
                    <a:cubicBezTo>
                      <a:pt x="35760" y="129319"/>
                      <a:pt x="35927" y="129452"/>
                      <a:pt x="36127" y="129519"/>
                    </a:cubicBezTo>
                    <a:cubicBezTo>
                      <a:pt x="36360" y="129619"/>
                      <a:pt x="36560" y="129719"/>
                      <a:pt x="36761" y="129819"/>
                    </a:cubicBezTo>
                    <a:cubicBezTo>
                      <a:pt x="37127" y="130019"/>
                      <a:pt x="37528" y="130186"/>
                      <a:pt x="37895" y="130353"/>
                    </a:cubicBezTo>
                    <a:cubicBezTo>
                      <a:pt x="37928" y="130353"/>
                      <a:pt x="37961" y="130386"/>
                      <a:pt x="38028" y="130386"/>
                    </a:cubicBezTo>
                    <a:cubicBezTo>
                      <a:pt x="38228" y="130486"/>
                      <a:pt x="38395" y="130553"/>
                      <a:pt x="38595" y="130653"/>
                    </a:cubicBezTo>
                    <a:cubicBezTo>
                      <a:pt x="38795" y="130786"/>
                      <a:pt x="39029" y="130853"/>
                      <a:pt x="39229" y="130953"/>
                    </a:cubicBezTo>
                    <a:cubicBezTo>
                      <a:pt x="39696" y="131153"/>
                      <a:pt x="40096" y="131353"/>
                      <a:pt x="40563" y="131520"/>
                    </a:cubicBezTo>
                    <a:cubicBezTo>
                      <a:pt x="40763" y="131620"/>
                      <a:pt x="40930" y="131687"/>
                      <a:pt x="41130" y="131787"/>
                    </a:cubicBezTo>
                    <a:cubicBezTo>
                      <a:pt x="41564" y="131954"/>
                      <a:pt x="42031" y="132121"/>
                      <a:pt x="42431" y="132287"/>
                    </a:cubicBezTo>
                    <a:cubicBezTo>
                      <a:pt x="42598" y="132354"/>
                      <a:pt x="42798" y="132454"/>
                      <a:pt x="43032" y="132521"/>
                    </a:cubicBezTo>
                    <a:cubicBezTo>
                      <a:pt x="43065" y="132554"/>
                      <a:pt x="43098" y="132554"/>
                      <a:pt x="43098" y="132554"/>
                    </a:cubicBezTo>
                    <a:cubicBezTo>
                      <a:pt x="43732" y="132821"/>
                      <a:pt x="44366" y="133021"/>
                      <a:pt x="45033" y="133288"/>
                    </a:cubicBezTo>
                    <a:cubicBezTo>
                      <a:pt x="45900" y="133622"/>
                      <a:pt x="46768" y="133889"/>
                      <a:pt x="47702" y="134189"/>
                    </a:cubicBezTo>
                    <a:cubicBezTo>
                      <a:pt x="47935" y="134222"/>
                      <a:pt x="48135" y="134322"/>
                      <a:pt x="48402" y="134389"/>
                    </a:cubicBezTo>
                    <a:cubicBezTo>
                      <a:pt x="48602" y="134489"/>
                      <a:pt x="48802" y="134556"/>
                      <a:pt x="49069" y="134622"/>
                    </a:cubicBezTo>
                    <a:cubicBezTo>
                      <a:pt x="49303" y="134689"/>
                      <a:pt x="49503" y="134723"/>
                      <a:pt x="49770" y="134823"/>
                    </a:cubicBezTo>
                    <a:cubicBezTo>
                      <a:pt x="50637" y="135123"/>
                      <a:pt x="51538" y="135323"/>
                      <a:pt x="52405" y="135556"/>
                    </a:cubicBezTo>
                    <a:cubicBezTo>
                      <a:pt x="52405" y="135556"/>
                      <a:pt x="53773" y="135990"/>
                      <a:pt x="56174" y="136457"/>
                    </a:cubicBezTo>
                    <a:cubicBezTo>
                      <a:pt x="56375" y="136490"/>
                      <a:pt x="56608" y="136524"/>
                      <a:pt x="56808" y="136557"/>
                    </a:cubicBezTo>
                    <a:cubicBezTo>
                      <a:pt x="57142" y="136624"/>
                      <a:pt x="57475" y="136691"/>
                      <a:pt x="57842" y="136724"/>
                    </a:cubicBezTo>
                    <a:cubicBezTo>
                      <a:pt x="57976" y="136791"/>
                      <a:pt x="58109" y="136824"/>
                      <a:pt x="58243" y="136824"/>
                    </a:cubicBezTo>
                    <a:lnTo>
                      <a:pt x="58976" y="136957"/>
                    </a:lnTo>
                    <a:cubicBezTo>
                      <a:pt x="59243" y="136991"/>
                      <a:pt x="59477" y="137024"/>
                      <a:pt x="59777" y="137058"/>
                    </a:cubicBezTo>
                    <a:cubicBezTo>
                      <a:pt x="59944" y="137058"/>
                      <a:pt x="60077" y="137058"/>
                      <a:pt x="60211" y="137124"/>
                    </a:cubicBezTo>
                    <a:cubicBezTo>
                      <a:pt x="60311" y="137124"/>
                      <a:pt x="60444" y="137158"/>
                      <a:pt x="60578" y="137158"/>
                    </a:cubicBezTo>
                    <a:cubicBezTo>
                      <a:pt x="60811" y="137191"/>
                      <a:pt x="61078" y="137191"/>
                      <a:pt x="61311" y="137224"/>
                    </a:cubicBezTo>
                    <a:cubicBezTo>
                      <a:pt x="61445" y="137224"/>
                      <a:pt x="61612" y="137291"/>
                      <a:pt x="61745" y="137291"/>
                    </a:cubicBezTo>
                    <a:cubicBezTo>
                      <a:pt x="62412" y="137358"/>
                      <a:pt x="63146" y="137391"/>
                      <a:pt x="63913" y="137491"/>
                    </a:cubicBezTo>
                    <a:cubicBezTo>
                      <a:pt x="64147" y="137491"/>
                      <a:pt x="64414" y="137525"/>
                      <a:pt x="64647" y="137525"/>
                    </a:cubicBezTo>
                    <a:cubicBezTo>
                      <a:pt x="64947" y="137525"/>
                      <a:pt x="65281" y="137591"/>
                      <a:pt x="65581" y="137591"/>
                    </a:cubicBezTo>
                    <a:cubicBezTo>
                      <a:pt x="66215" y="137625"/>
                      <a:pt x="66815" y="137625"/>
                      <a:pt x="67449" y="137658"/>
                    </a:cubicBezTo>
                    <a:lnTo>
                      <a:pt x="67949" y="137658"/>
                    </a:lnTo>
                    <a:cubicBezTo>
                      <a:pt x="68416" y="137658"/>
                      <a:pt x="68917" y="137691"/>
                      <a:pt x="69417" y="137691"/>
                    </a:cubicBezTo>
                    <a:cubicBezTo>
                      <a:pt x="69874" y="137703"/>
                      <a:pt x="70337" y="137708"/>
                      <a:pt x="70807" y="137708"/>
                    </a:cubicBezTo>
                    <a:cubicBezTo>
                      <a:pt x="73115" y="137708"/>
                      <a:pt x="75573" y="137574"/>
                      <a:pt x="78123" y="137324"/>
                    </a:cubicBezTo>
                    <a:cubicBezTo>
                      <a:pt x="86930" y="136157"/>
                      <a:pt x="95469" y="133288"/>
                      <a:pt x="103175" y="128918"/>
                    </a:cubicBezTo>
                    <a:lnTo>
                      <a:pt x="103241" y="128918"/>
                    </a:lnTo>
                    <a:cubicBezTo>
                      <a:pt x="108178" y="126083"/>
                      <a:pt x="112815" y="122647"/>
                      <a:pt x="116984" y="118611"/>
                    </a:cubicBezTo>
                    <a:cubicBezTo>
                      <a:pt x="123256" y="112607"/>
                      <a:pt x="128459" y="105301"/>
                      <a:pt x="132162" y="96895"/>
                    </a:cubicBezTo>
                    <a:cubicBezTo>
                      <a:pt x="133129" y="94661"/>
                      <a:pt x="133963" y="92459"/>
                      <a:pt x="134697" y="90224"/>
                    </a:cubicBezTo>
                    <a:cubicBezTo>
                      <a:pt x="135498" y="87789"/>
                      <a:pt x="136165" y="85321"/>
                      <a:pt x="136665" y="82885"/>
                    </a:cubicBezTo>
                    <a:cubicBezTo>
                      <a:pt x="137199" y="80384"/>
                      <a:pt x="137532" y="77882"/>
                      <a:pt x="137799" y="75380"/>
                    </a:cubicBezTo>
                    <a:cubicBezTo>
                      <a:pt x="138300" y="69743"/>
                      <a:pt x="138133" y="64139"/>
                      <a:pt x="137199" y="58635"/>
                    </a:cubicBezTo>
                    <a:cubicBezTo>
                      <a:pt x="136865" y="56433"/>
                      <a:pt x="136432" y="54265"/>
                      <a:pt x="135865" y="52097"/>
                    </a:cubicBezTo>
                    <a:cubicBezTo>
                      <a:pt x="135498" y="50662"/>
                      <a:pt x="135097" y="49228"/>
                      <a:pt x="134630" y="47794"/>
                    </a:cubicBezTo>
                    <a:cubicBezTo>
                      <a:pt x="134497" y="47393"/>
                      <a:pt x="134364" y="46960"/>
                      <a:pt x="134197" y="46559"/>
                    </a:cubicBezTo>
                    <a:cubicBezTo>
                      <a:pt x="132496" y="41623"/>
                      <a:pt x="130261" y="36886"/>
                      <a:pt x="127492" y="32449"/>
                    </a:cubicBezTo>
                    <a:cubicBezTo>
                      <a:pt x="125757" y="29647"/>
                      <a:pt x="123823" y="26945"/>
                      <a:pt x="121654" y="24410"/>
                    </a:cubicBezTo>
                    <a:cubicBezTo>
                      <a:pt x="116484" y="18273"/>
                      <a:pt x="110180" y="12969"/>
                      <a:pt x="102841" y="8866"/>
                    </a:cubicBezTo>
                    <a:cubicBezTo>
                      <a:pt x="100973" y="7765"/>
                      <a:pt x="98972" y="6798"/>
                      <a:pt x="96937" y="5897"/>
                    </a:cubicBezTo>
                    <a:cubicBezTo>
                      <a:pt x="87859" y="1903"/>
                      <a:pt x="78381" y="0"/>
                      <a:pt x="69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18;p89">
                <a:extLst>
                  <a:ext uri="{FF2B5EF4-FFF2-40B4-BE49-F238E27FC236}">
                    <a16:creationId xmlns:a16="http://schemas.microsoft.com/office/drawing/2014/main" xmlns="" id="{E0E5BB30-D8D3-E660-1BCC-6C7EB5B0D205}"/>
                  </a:ext>
                </a:extLst>
              </p:cNvPr>
              <p:cNvSpPr/>
              <p:nvPr/>
            </p:nvSpPr>
            <p:spPr>
              <a:xfrm>
                <a:off x="4646000" y="2273700"/>
                <a:ext cx="139275" cy="100025"/>
              </a:xfrm>
              <a:custGeom>
                <a:avLst/>
                <a:gdLst/>
                <a:ahLst/>
                <a:cxnLst/>
                <a:rect l="l" t="t" r="r" b="b"/>
                <a:pathLst>
                  <a:path w="5571" h="4001" extrusionOk="0">
                    <a:moveTo>
                      <a:pt x="3511" y="1"/>
                    </a:moveTo>
                    <a:cubicBezTo>
                      <a:pt x="3026" y="1"/>
                      <a:pt x="2475" y="82"/>
                      <a:pt x="2168" y="235"/>
                    </a:cubicBezTo>
                    <a:cubicBezTo>
                      <a:pt x="1568" y="502"/>
                      <a:pt x="701" y="1636"/>
                      <a:pt x="400" y="2270"/>
                    </a:cubicBezTo>
                    <a:cubicBezTo>
                      <a:pt x="234" y="2604"/>
                      <a:pt x="0" y="3438"/>
                      <a:pt x="200" y="3738"/>
                    </a:cubicBezTo>
                    <a:cubicBezTo>
                      <a:pt x="370" y="3950"/>
                      <a:pt x="835" y="4000"/>
                      <a:pt x="1255" y="4000"/>
                    </a:cubicBezTo>
                    <a:cubicBezTo>
                      <a:pt x="1496" y="4000"/>
                      <a:pt x="1722" y="3984"/>
                      <a:pt x="1868" y="3971"/>
                    </a:cubicBezTo>
                    <a:cubicBezTo>
                      <a:pt x="2802" y="3838"/>
                      <a:pt x="4537" y="3071"/>
                      <a:pt x="5070" y="2337"/>
                    </a:cubicBezTo>
                    <a:cubicBezTo>
                      <a:pt x="5371" y="2003"/>
                      <a:pt x="5571" y="1169"/>
                      <a:pt x="5471" y="836"/>
                    </a:cubicBezTo>
                    <a:cubicBezTo>
                      <a:pt x="5304" y="502"/>
                      <a:pt x="4537" y="135"/>
                      <a:pt x="4170" y="69"/>
                    </a:cubicBezTo>
                    <a:cubicBezTo>
                      <a:pt x="3998" y="23"/>
                      <a:pt x="3763" y="1"/>
                      <a:pt x="3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919;p89">
                <a:extLst>
                  <a:ext uri="{FF2B5EF4-FFF2-40B4-BE49-F238E27FC236}">
                    <a16:creationId xmlns:a16="http://schemas.microsoft.com/office/drawing/2014/main" xmlns="" id="{BBFF9410-9AAE-0E04-4797-4411B9B800B2}"/>
                  </a:ext>
                </a:extLst>
              </p:cNvPr>
              <p:cNvSpPr/>
              <p:nvPr/>
            </p:nvSpPr>
            <p:spPr>
              <a:xfrm>
                <a:off x="4600950" y="2144475"/>
                <a:ext cx="808950" cy="669800"/>
              </a:xfrm>
              <a:custGeom>
                <a:avLst/>
                <a:gdLst/>
                <a:ahLst/>
                <a:cxnLst/>
                <a:rect l="l" t="t" r="r" b="b"/>
                <a:pathLst>
                  <a:path w="32358" h="26792" extrusionOk="0">
                    <a:moveTo>
                      <a:pt x="19815" y="1"/>
                    </a:moveTo>
                    <a:cubicBezTo>
                      <a:pt x="18981" y="134"/>
                      <a:pt x="17980" y="201"/>
                      <a:pt x="17480" y="468"/>
                    </a:cubicBezTo>
                    <a:cubicBezTo>
                      <a:pt x="16980" y="668"/>
                      <a:pt x="16046" y="1302"/>
                      <a:pt x="15845" y="1769"/>
                    </a:cubicBezTo>
                    <a:cubicBezTo>
                      <a:pt x="15679" y="2135"/>
                      <a:pt x="15645" y="3170"/>
                      <a:pt x="15945" y="3503"/>
                    </a:cubicBezTo>
                    <a:cubicBezTo>
                      <a:pt x="16179" y="3837"/>
                      <a:pt x="17313" y="3670"/>
                      <a:pt x="17613" y="3970"/>
                    </a:cubicBezTo>
                    <a:cubicBezTo>
                      <a:pt x="18114" y="4470"/>
                      <a:pt x="17680" y="6272"/>
                      <a:pt x="18314" y="6639"/>
                    </a:cubicBezTo>
                    <a:cubicBezTo>
                      <a:pt x="18392" y="6689"/>
                      <a:pt x="18485" y="6711"/>
                      <a:pt x="18590" y="6711"/>
                    </a:cubicBezTo>
                    <a:cubicBezTo>
                      <a:pt x="19267" y="6711"/>
                      <a:pt x="20428" y="5788"/>
                      <a:pt x="21097" y="5788"/>
                    </a:cubicBezTo>
                    <a:cubicBezTo>
                      <a:pt x="21207" y="5788"/>
                      <a:pt x="21304" y="5813"/>
                      <a:pt x="21383" y="5871"/>
                    </a:cubicBezTo>
                    <a:cubicBezTo>
                      <a:pt x="22083" y="6439"/>
                      <a:pt x="22083" y="8774"/>
                      <a:pt x="21449" y="9307"/>
                    </a:cubicBezTo>
                    <a:cubicBezTo>
                      <a:pt x="21413" y="9336"/>
                      <a:pt x="21359" y="9348"/>
                      <a:pt x="21295" y="9348"/>
                    </a:cubicBezTo>
                    <a:cubicBezTo>
                      <a:pt x="21065" y="9348"/>
                      <a:pt x="20705" y="9200"/>
                      <a:pt x="20549" y="9174"/>
                    </a:cubicBezTo>
                    <a:cubicBezTo>
                      <a:pt x="19982" y="9040"/>
                      <a:pt x="18814" y="8540"/>
                      <a:pt x="18180" y="8507"/>
                    </a:cubicBezTo>
                    <a:cubicBezTo>
                      <a:pt x="17832" y="8472"/>
                      <a:pt x="17266" y="8419"/>
                      <a:pt x="16714" y="8419"/>
                    </a:cubicBezTo>
                    <a:cubicBezTo>
                      <a:pt x="16208" y="8419"/>
                      <a:pt x="15715" y="8463"/>
                      <a:pt x="15412" y="8607"/>
                    </a:cubicBezTo>
                    <a:cubicBezTo>
                      <a:pt x="14378" y="9040"/>
                      <a:pt x="13377" y="11342"/>
                      <a:pt x="12376" y="11809"/>
                    </a:cubicBezTo>
                    <a:cubicBezTo>
                      <a:pt x="12216" y="11877"/>
                      <a:pt x="12010" y="11903"/>
                      <a:pt x="11777" y="11903"/>
                    </a:cubicBezTo>
                    <a:cubicBezTo>
                      <a:pt x="11066" y="11903"/>
                      <a:pt x="10098" y="11664"/>
                      <a:pt x="9364" y="11664"/>
                    </a:cubicBezTo>
                    <a:cubicBezTo>
                      <a:pt x="9042" y="11664"/>
                      <a:pt x="8764" y="11710"/>
                      <a:pt x="8574" y="11842"/>
                    </a:cubicBezTo>
                    <a:cubicBezTo>
                      <a:pt x="7973" y="12309"/>
                      <a:pt x="7306" y="14144"/>
                      <a:pt x="7640" y="14845"/>
                    </a:cubicBezTo>
                    <a:cubicBezTo>
                      <a:pt x="7806" y="15211"/>
                      <a:pt x="8974" y="15045"/>
                      <a:pt x="9141" y="15445"/>
                    </a:cubicBezTo>
                    <a:cubicBezTo>
                      <a:pt x="9341" y="15879"/>
                      <a:pt x="8874" y="17146"/>
                      <a:pt x="8407" y="17346"/>
                    </a:cubicBezTo>
                    <a:cubicBezTo>
                      <a:pt x="8316" y="17386"/>
                      <a:pt x="8214" y="17404"/>
                      <a:pt x="8102" y="17404"/>
                    </a:cubicBezTo>
                    <a:cubicBezTo>
                      <a:pt x="7186" y="17404"/>
                      <a:pt x="5640" y="16201"/>
                      <a:pt x="4838" y="16112"/>
                    </a:cubicBezTo>
                    <a:cubicBezTo>
                      <a:pt x="4455" y="16053"/>
                      <a:pt x="3870" y="16001"/>
                      <a:pt x="3277" y="16001"/>
                    </a:cubicBezTo>
                    <a:cubicBezTo>
                      <a:pt x="2526" y="16001"/>
                      <a:pt x="1760" y="16085"/>
                      <a:pt x="1368" y="16346"/>
                    </a:cubicBezTo>
                    <a:cubicBezTo>
                      <a:pt x="968" y="16646"/>
                      <a:pt x="534" y="17613"/>
                      <a:pt x="401" y="18114"/>
                    </a:cubicBezTo>
                    <a:cubicBezTo>
                      <a:pt x="168" y="19048"/>
                      <a:pt x="1" y="21182"/>
                      <a:pt x="501" y="22016"/>
                    </a:cubicBezTo>
                    <a:cubicBezTo>
                      <a:pt x="801" y="22483"/>
                      <a:pt x="1835" y="23017"/>
                      <a:pt x="2369" y="23184"/>
                    </a:cubicBezTo>
                    <a:cubicBezTo>
                      <a:pt x="3170" y="23484"/>
                      <a:pt x="4871" y="23551"/>
                      <a:pt x="5705" y="23651"/>
                    </a:cubicBezTo>
                    <a:cubicBezTo>
                      <a:pt x="6102" y="23676"/>
                      <a:pt x="6887" y="23867"/>
                      <a:pt x="7469" y="23867"/>
                    </a:cubicBezTo>
                    <a:cubicBezTo>
                      <a:pt x="7669" y="23867"/>
                      <a:pt x="7845" y="23844"/>
                      <a:pt x="7973" y="23784"/>
                    </a:cubicBezTo>
                    <a:cubicBezTo>
                      <a:pt x="8373" y="23517"/>
                      <a:pt x="8574" y="22517"/>
                      <a:pt x="8874" y="22150"/>
                    </a:cubicBezTo>
                    <a:cubicBezTo>
                      <a:pt x="9741" y="21016"/>
                      <a:pt x="11542" y="18480"/>
                      <a:pt x="12977" y="18180"/>
                    </a:cubicBezTo>
                    <a:cubicBezTo>
                      <a:pt x="13012" y="18172"/>
                      <a:pt x="13050" y="18168"/>
                      <a:pt x="13089" y="18168"/>
                    </a:cubicBezTo>
                    <a:cubicBezTo>
                      <a:pt x="13659" y="18168"/>
                      <a:pt x="14612" y="18984"/>
                      <a:pt x="15155" y="18984"/>
                    </a:cubicBezTo>
                    <a:cubicBezTo>
                      <a:pt x="15174" y="18984"/>
                      <a:pt x="15193" y="18983"/>
                      <a:pt x="15212" y="18981"/>
                    </a:cubicBezTo>
                    <a:cubicBezTo>
                      <a:pt x="15923" y="18888"/>
                      <a:pt x="16892" y="17248"/>
                      <a:pt x="17588" y="17248"/>
                    </a:cubicBezTo>
                    <a:cubicBezTo>
                      <a:pt x="17643" y="17248"/>
                      <a:pt x="17696" y="17258"/>
                      <a:pt x="17747" y="17280"/>
                    </a:cubicBezTo>
                    <a:cubicBezTo>
                      <a:pt x="18147" y="17446"/>
                      <a:pt x="17813" y="18514"/>
                      <a:pt x="17980" y="18881"/>
                    </a:cubicBezTo>
                    <a:cubicBezTo>
                      <a:pt x="18747" y="20348"/>
                      <a:pt x="23017" y="21683"/>
                      <a:pt x="23051" y="23351"/>
                    </a:cubicBezTo>
                    <a:cubicBezTo>
                      <a:pt x="23051" y="23617"/>
                      <a:pt x="22517" y="24051"/>
                      <a:pt x="22250" y="24151"/>
                    </a:cubicBezTo>
                    <a:cubicBezTo>
                      <a:pt x="22208" y="24163"/>
                      <a:pt x="22162" y="24168"/>
                      <a:pt x="22112" y="24168"/>
                    </a:cubicBezTo>
                    <a:cubicBezTo>
                      <a:pt x="21577" y="24168"/>
                      <a:pt x="20617" y="23556"/>
                      <a:pt x="20067" y="23556"/>
                    </a:cubicBezTo>
                    <a:cubicBezTo>
                      <a:pt x="19932" y="23556"/>
                      <a:pt x="19822" y="23593"/>
                      <a:pt x="19748" y="23684"/>
                    </a:cubicBezTo>
                    <a:cubicBezTo>
                      <a:pt x="19515" y="24018"/>
                      <a:pt x="20215" y="24885"/>
                      <a:pt x="20549" y="25152"/>
                    </a:cubicBezTo>
                    <a:cubicBezTo>
                      <a:pt x="20849" y="25385"/>
                      <a:pt x="21683" y="25686"/>
                      <a:pt x="22050" y="25686"/>
                    </a:cubicBezTo>
                    <a:cubicBezTo>
                      <a:pt x="22092" y="25688"/>
                      <a:pt x="22137" y="25690"/>
                      <a:pt x="22187" y="25690"/>
                    </a:cubicBezTo>
                    <a:cubicBezTo>
                      <a:pt x="22728" y="25690"/>
                      <a:pt x="23679" y="25522"/>
                      <a:pt x="23985" y="25185"/>
                    </a:cubicBezTo>
                    <a:cubicBezTo>
                      <a:pt x="24351" y="24785"/>
                      <a:pt x="23884" y="23484"/>
                      <a:pt x="24218" y="23050"/>
                    </a:cubicBezTo>
                    <a:cubicBezTo>
                      <a:pt x="24351" y="22884"/>
                      <a:pt x="25019" y="22984"/>
                      <a:pt x="25085" y="22784"/>
                    </a:cubicBezTo>
                    <a:cubicBezTo>
                      <a:pt x="25185" y="22550"/>
                      <a:pt x="24718" y="22183"/>
                      <a:pt x="24552" y="22016"/>
                    </a:cubicBezTo>
                    <a:cubicBezTo>
                      <a:pt x="23818" y="21282"/>
                      <a:pt x="21683" y="20348"/>
                      <a:pt x="21082" y="19481"/>
                    </a:cubicBezTo>
                    <a:cubicBezTo>
                      <a:pt x="20682" y="18847"/>
                      <a:pt x="19982" y="17180"/>
                      <a:pt x="20482" y="16646"/>
                    </a:cubicBezTo>
                    <a:cubicBezTo>
                      <a:pt x="20639" y="16489"/>
                      <a:pt x="20910" y="16427"/>
                      <a:pt x="21232" y="16427"/>
                    </a:cubicBezTo>
                    <a:cubicBezTo>
                      <a:pt x="22008" y="16427"/>
                      <a:pt x="23079" y="16787"/>
                      <a:pt x="23551" y="17046"/>
                    </a:cubicBezTo>
                    <a:cubicBezTo>
                      <a:pt x="23851" y="17213"/>
                      <a:pt x="24185" y="17880"/>
                      <a:pt x="24418" y="18147"/>
                    </a:cubicBezTo>
                    <a:cubicBezTo>
                      <a:pt x="25019" y="18814"/>
                      <a:pt x="26520" y="19948"/>
                      <a:pt x="26820" y="20782"/>
                    </a:cubicBezTo>
                    <a:cubicBezTo>
                      <a:pt x="27020" y="21449"/>
                      <a:pt x="26386" y="22850"/>
                      <a:pt x="26553" y="23517"/>
                    </a:cubicBezTo>
                    <a:cubicBezTo>
                      <a:pt x="26753" y="24285"/>
                      <a:pt x="27487" y="25819"/>
                      <a:pt x="28221" y="26486"/>
                    </a:cubicBezTo>
                    <a:cubicBezTo>
                      <a:pt x="28460" y="26666"/>
                      <a:pt x="28673" y="26792"/>
                      <a:pt x="28858" y="26792"/>
                    </a:cubicBezTo>
                    <a:cubicBezTo>
                      <a:pt x="28880" y="26792"/>
                      <a:pt x="28901" y="26790"/>
                      <a:pt x="28921" y="26786"/>
                    </a:cubicBezTo>
                    <a:cubicBezTo>
                      <a:pt x="29422" y="26720"/>
                      <a:pt x="29655" y="26019"/>
                      <a:pt x="29822" y="25219"/>
                    </a:cubicBezTo>
                    <a:cubicBezTo>
                      <a:pt x="29989" y="24351"/>
                      <a:pt x="30089" y="23351"/>
                      <a:pt x="30523" y="22984"/>
                    </a:cubicBezTo>
                    <a:cubicBezTo>
                      <a:pt x="30846" y="22660"/>
                      <a:pt x="31766" y="22148"/>
                      <a:pt x="32308" y="22148"/>
                    </a:cubicBezTo>
                    <a:cubicBezTo>
                      <a:pt x="32325" y="22148"/>
                      <a:pt x="32341" y="22149"/>
                      <a:pt x="32357" y="22150"/>
                    </a:cubicBezTo>
                    <a:cubicBezTo>
                      <a:pt x="29589" y="14111"/>
                      <a:pt x="25352" y="6539"/>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920;p89">
                <a:extLst>
                  <a:ext uri="{FF2B5EF4-FFF2-40B4-BE49-F238E27FC236}">
                    <a16:creationId xmlns:a16="http://schemas.microsoft.com/office/drawing/2014/main" xmlns="" id="{126492A7-6D71-7E93-0A77-8EF2BBBEA0AC}"/>
                  </a:ext>
                </a:extLst>
              </p:cNvPr>
              <p:cNvSpPr/>
              <p:nvPr/>
            </p:nvSpPr>
            <p:spPr>
              <a:xfrm>
                <a:off x="4761900" y="2204050"/>
                <a:ext cx="171825" cy="215200"/>
              </a:xfrm>
              <a:custGeom>
                <a:avLst/>
                <a:gdLst/>
                <a:ahLst/>
                <a:cxnLst/>
                <a:rect l="l" t="t" r="r" b="b"/>
                <a:pathLst>
                  <a:path w="6873" h="8608" extrusionOk="0">
                    <a:moveTo>
                      <a:pt x="2696" y="1"/>
                    </a:moveTo>
                    <a:cubicBezTo>
                      <a:pt x="2109" y="1"/>
                      <a:pt x="1407" y="183"/>
                      <a:pt x="1068" y="353"/>
                    </a:cubicBezTo>
                    <a:cubicBezTo>
                      <a:pt x="768" y="453"/>
                      <a:pt x="401" y="953"/>
                      <a:pt x="268" y="1220"/>
                    </a:cubicBezTo>
                    <a:cubicBezTo>
                      <a:pt x="167" y="1454"/>
                      <a:pt x="34" y="2054"/>
                      <a:pt x="101" y="2354"/>
                    </a:cubicBezTo>
                    <a:cubicBezTo>
                      <a:pt x="234" y="2688"/>
                      <a:pt x="868" y="3021"/>
                      <a:pt x="1168" y="3255"/>
                    </a:cubicBezTo>
                    <a:cubicBezTo>
                      <a:pt x="1535" y="3555"/>
                      <a:pt x="2436" y="4056"/>
                      <a:pt x="2669" y="4456"/>
                    </a:cubicBezTo>
                    <a:cubicBezTo>
                      <a:pt x="2769" y="4723"/>
                      <a:pt x="2869" y="5423"/>
                      <a:pt x="2669" y="5623"/>
                    </a:cubicBezTo>
                    <a:cubicBezTo>
                      <a:pt x="2587" y="5714"/>
                      <a:pt x="2443" y="5743"/>
                      <a:pt x="2270" y="5743"/>
                    </a:cubicBezTo>
                    <a:cubicBezTo>
                      <a:pt x="1969" y="5743"/>
                      <a:pt x="1582" y="5656"/>
                      <a:pt x="1281" y="5656"/>
                    </a:cubicBezTo>
                    <a:cubicBezTo>
                      <a:pt x="1121" y="5656"/>
                      <a:pt x="986" y="5681"/>
                      <a:pt x="901" y="5757"/>
                    </a:cubicBezTo>
                    <a:cubicBezTo>
                      <a:pt x="434" y="6124"/>
                      <a:pt x="1" y="7625"/>
                      <a:pt x="368" y="8125"/>
                    </a:cubicBezTo>
                    <a:cubicBezTo>
                      <a:pt x="484" y="8358"/>
                      <a:pt x="963" y="8399"/>
                      <a:pt x="1448" y="8399"/>
                    </a:cubicBezTo>
                    <a:cubicBezTo>
                      <a:pt x="1709" y="8399"/>
                      <a:pt x="1971" y="8387"/>
                      <a:pt x="2181" y="8387"/>
                    </a:cubicBezTo>
                    <a:cubicBezTo>
                      <a:pt x="2250" y="8387"/>
                      <a:pt x="2313" y="8388"/>
                      <a:pt x="2369" y="8392"/>
                    </a:cubicBezTo>
                    <a:cubicBezTo>
                      <a:pt x="2890" y="8417"/>
                      <a:pt x="3818" y="8608"/>
                      <a:pt x="4533" y="8608"/>
                    </a:cubicBezTo>
                    <a:cubicBezTo>
                      <a:pt x="4779" y="8608"/>
                      <a:pt x="5000" y="8585"/>
                      <a:pt x="5171" y="8525"/>
                    </a:cubicBezTo>
                    <a:cubicBezTo>
                      <a:pt x="5705" y="8359"/>
                      <a:pt x="6872" y="7591"/>
                      <a:pt x="6839" y="7058"/>
                    </a:cubicBezTo>
                    <a:cubicBezTo>
                      <a:pt x="6772" y="6624"/>
                      <a:pt x="5705" y="6557"/>
                      <a:pt x="5405" y="6257"/>
                    </a:cubicBezTo>
                    <a:cubicBezTo>
                      <a:pt x="5171" y="6057"/>
                      <a:pt x="4871" y="5457"/>
                      <a:pt x="4704" y="5223"/>
                    </a:cubicBezTo>
                    <a:cubicBezTo>
                      <a:pt x="4404" y="4723"/>
                      <a:pt x="3870" y="3622"/>
                      <a:pt x="3703" y="3088"/>
                    </a:cubicBezTo>
                    <a:cubicBezTo>
                      <a:pt x="3537" y="2388"/>
                      <a:pt x="4037" y="686"/>
                      <a:pt x="3503" y="219"/>
                    </a:cubicBezTo>
                    <a:cubicBezTo>
                      <a:pt x="3333" y="61"/>
                      <a:pt x="3033" y="1"/>
                      <a:pt x="2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21;p89">
                <a:extLst>
                  <a:ext uri="{FF2B5EF4-FFF2-40B4-BE49-F238E27FC236}">
                    <a16:creationId xmlns:a16="http://schemas.microsoft.com/office/drawing/2014/main" xmlns="" id="{C3565531-73F8-738B-713B-2BAB5A1F4722}"/>
                  </a:ext>
                </a:extLst>
              </p:cNvPr>
              <p:cNvSpPr/>
              <p:nvPr/>
            </p:nvSpPr>
            <p:spPr>
              <a:xfrm>
                <a:off x="5409875" y="2729900"/>
                <a:ext cx="40875" cy="106775"/>
              </a:xfrm>
              <a:custGeom>
                <a:avLst/>
                <a:gdLst/>
                <a:ahLst/>
                <a:cxnLst/>
                <a:rect l="l" t="t" r="r" b="b"/>
                <a:pathLst>
                  <a:path w="1635" h="4271" extrusionOk="0">
                    <a:moveTo>
                      <a:pt x="367" y="0"/>
                    </a:moveTo>
                    <a:cubicBezTo>
                      <a:pt x="300" y="734"/>
                      <a:pt x="0" y="1601"/>
                      <a:pt x="134" y="2068"/>
                    </a:cubicBezTo>
                    <a:cubicBezTo>
                      <a:pt x="334" y="2702"/>
                      <a:pt x="1034" y="3836"/>
                      <a:pt x="1635" y="4270"/>
                    </a:cubicBezTo>
                    <a:cubicBezTo>
                      <a:pt x="1268" y="2836"/>
                      <a:pt x="834" y="1401"/>
                      <a:pt x="367"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22;p89">
                <a:extLst>
                  <a:ext uri="{FF2B5EF4-FFF2-40B4-BE49-F238E27FC236}">
                    <a16:creationId xmlns:a16="http://schemas.microsoft.com/office/drawing/2014/main" xmlns="" id="{5D3FE64D-E9F5-6C7D-9D6F-7A4387D38553}"/>
                  </a:ext>
                </a:extLst>
              </p:cNvPr>
              <p:cNvSpPr/>
              <p:nvPr/>
            </p:nvSpPr>
            <p:spPr>
              <a:xfrm>
                <a:off x="3613575" y="2365475"/>
                <a:ext cx="51750" cy="48625"/>
              </a:xfrm>
              <a:custGeom>
                <a:avLst/>
                <a:gdLst/>
                <a:ahLst/>
                <a:cxnLst/>
                <a:rect l="l" t="t" r="r" b="b"/>
                <a:pathLst>
                  <a:path w="2070" h="1945" extrusionOk="0">
                    <a:moveTo>
                      <a:pt x="1168" y="0"/>
                    </a:moveTo>
                    <a:cubicBezTo>
                      <a:pt x="902" y="0"/>
                      <a:pt x="568" y="501"/>
                      <a:pt x="401" y="734"/>
                    </a:cubicBezTo>
                    <a:cubicBezTo>
                      <a:pt x="268" y="934"/>
                      <a:pt x="1" y="1501"/>
                      <a:pt x="168" y="1735"/>
                    </a:cubicBezTo>
                    <a:cubicBezTo>
                      <a:pt x="311" y="1878"/>
                      <a:pt x="655" y="1944"/>
                      <a:pt x="985" y="1944"/>
                    </a:cubicBezTo>
                    <a:cubicBezTo>
                      <a:pt x="1270" y="1944"/>
                      <a:pt x="1545" y="1894"/>
                      <a:pt x="1669" y="1802"/>
                    </a:cubicBezTo>
                    <a:cubicBezTo>
                      <a:pt x="1902" y="1635"/>
                      <a:pt x="2069" y="1034"/>
                      <a:pt x="1969" y="801"/>
                    </a:cubicBezTo>
                    <a:cubicBezTo>
                      <a:pt x="1936" y="567"/>
                      <a:pt x="1469" y="0"/>
                      <a:pt x="1168"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23;p89">
                <a:extLst>
                  <a:ext uri="{FF2B5EF4-FFF2-40B4-BE49-F238E27FC236}">
                    <a16:creationId xmlns:a16="http://schemas.microsoft.com/office/drawing/2014/main" xmlns="" id="{E518FF7C-BBB3-4FD2-EA50-EED77FC174AB}"/>
                  </a:ext>
                </a:extLst>
              </p:cNvPr>
              <p:cNvSpPr/>
              <p:nvPr/>
            </p:nvSpPr>
            <p:spPr>
              <a:xfrm>
                <a:off x="2252625" y="1625775"/>
                <a:ext cx="1814650" cy="3227600"/>
              </a:xfrm>
              <a:custGeom>
                <a:avLst/>
                <a:gdLst/>
                <a:ahLst/>
                <a:cxnLst/>
                <a:rect l="l" t="t" r="r" b="b"/>
                <a:pathLst>
                  <a:path w="72586" h="129104" extrusionOk="0">
                    <a:moveTo>
                      <a:pt x="39095" y="0"/>
                    </a:moveTo>
                    <a:cubicBezTo>
                      <a:pt x="36860" y="734"/>
                      <a:pt x="34591" y="1635"/>
                      <a:pt x="32423" y="2636"/>
                    </a:cubicBezTo>
                    <a:cubicBezTo>
                      <a:pt x="32560" y="2832"/>
                      <a:pt x="32887" y="2889"/>
                      <a:pt x="33298" y="2889"/>
                    </a:cubicBezTo>
                    <a:cubicBezTo>
                      <a:pt x="33889" y="2889"/>
                      <a:pt x="34654" y="2769"/>
                      <a:pt x="35273" y="2769"/>
                    </a:cubicBezTo>
                    <a:cubicBezTo>
                      <a:pt x="35688" y="2769"/>
                      <a:pt x="36037" y="2823"/>
                      <a:pt x="36226" y="3003"/>
                    </a:cubicBezTo>
                    <a:cubicBezTo>
                      <a:pt x="36426" y="3203"/>
                      <a:pt x="36559" y="3870"/>
                      <a:pt x="36426" y="4170"/>
                    </a:cubicBezTo>
                    <a:cubicBezTo>
                      <a:pt x="36326" y="4504"/>
                      <a:pt x="35225" y="4637"/>
                      <a:pt x="35325" y="4971"/>
                    </a:cubicBezTo>
                    <a:cubicBezTo>
                      <a:pt x="35416" y="5373"/>
                      <a:pt x="35957" y="5462"/>
                      <a:pt x="36631" y="5462"/>
                    </a:cubicBezTo>
                    <a:cubicBezTo>
                      <a:pt x="37166" y="5462"/>
                      <a:pt x="37785" y="5406"/>
                      <a:pt x="38329" y="5406"/>
                    </a:cubicBezTo>
                    <a:cubicBezTo>
                      <a:pt x="38860" y="5406"/>
                      <a:pt x="39320" y="5460"/>
                      <a:pt x="39562" y="5671"/>
                    </a:cubicBezTo>
                    <a:cubicBezTo>
                      <a:pt x="39895" y="5971"/>
                      <a:pt x="40329" y="6972"/>
                      <a:pt x="40029" y="7239"/>
                    </a:cubicBezTo>
                    <a:cubicBezTo>
                      <a:pt x="39775" y="7513"/>
                      <a:pt x="39306" y="7626"/>
                      <a:pt x="38752" y="7626"/>
                    </a:cubicBezTo>
                    <a:cubicBezTo>
                      <a:pt x="37487" y="7626"/>
                      <a:pt x="35782" y="7032"/>
                      <a:pt x="35225" y="6405"/>
                    </a:cubicBezTo>
                    <a:cubicBezTo>
                      <a:pt x="35025" y="6171"/>
                      <a:pt x="35325" y="5471"/>
                      <a:pt x="35158" y="5204"/>
                    </a:cubicBezTo>
                    <a:cubicBezTo>
                      <a:pt x="34691" y="4570"/>
                      <a:pt x="32890" y="4504"/>
                      <a:pt x="32190" y="4137"/>
                    </a:cubicBezTo>
                    <a:cubicBezTo>
                      <a:pt x="31856" y="3970"/>
                      <a:pt x="31389" y="3503"/>
                      <a:pt x="31022" y="3236"/>
                    </a:cubicBezTo>
                    <a:cubicBezTo>
                      <a:pt x="18146" y="9474"/>
                      <a:pt x="7072" y="19748"/>
                      <a:pt x="0" y="33224"/>
                    </a:cubicBezTo>
                    <a:cubicBezTo>
                      <a:pt x="734" y="33524"/>
                      <a:pt x="1501" y="33825"/>
                      <a:pt x="1701" y="34225"/>
                    </a:cubicBezTo>
                    <a:cubicBezTo>
                      <a:pt x="2302" y="35526"/>
                      <a:pt x="801" y="38395"/>
                      <a:pt x="967" y="39762"/>
                    </a:cubicBezTo>
                    <a:cubicBezTo>
                      <a:pt x="1168" y="41163"/>
                      <a:pt x="2135" y="43999"/>
                      <a:pt x="3202" y="44933"/>
                    </a:cubicBezTo>
                    <a:cubicBezTo>
                      <a:pt x="3551" y="45254"/>
                      <a:pt x="4482" y="45684"/>
                      <a:pt x="5093" y="45684"/>
                    </a:cubicBezTo>
                    <a:cubicBezTo>
                      <a:pt x="5242" y="45684"/>
                      <a:pt x="5373" y="45659"/>
                      <a:pt x="5471" y="45600"/>
                    </a:cubicBezTo>
                    <a:cubicBezTo>
                      <a:pt x="5838" y="45433"/>
                      <a:pt x="6004" y="44432"/>
                      <a:pt x="5971" y="44032"/>
                    </a:cubicBezTo>
                    <a:cubicBezTo>
                      <a:pt x="5871" y="42764"/>
                      <a:pt x="4036" y="40730"/>
                      <a:pt x="3736" y="39529"/>
                    </a:cubicBezTo>
                    <a:cubicBezTo>
                      <a:pt x="3503" y="38528"/>
                      <a:pt x="2969" y="36093"/>
                      <a:pt x="3736" y="35426"/>
                    </a:cubicBezTo>
                    <a:cubicBezTo>
                      <a:pt x="3836" y="35348"/>
                      <a:pt x="4018" y="35315"/>
                      <a:pt x="4226" y="35315"/>
                    </a:cubicBezTo>
                    <a:cubicBezTo>
                      <a:pt x="4644" y="35315"/>
                      <a:pt x="5170" y="35448"/>
                      <a:pt x="5371" y="35626"/>
                    </a:cubicBezTo>
                    <a:cubicBezTo>
                      <a:pt x="6071" y="36426"/>
                      <a:pt x="5237" y="38862"/>
                      <a:pt x="5504" y="39862"/>
                    </a:cubicBezTo>
                    <a:cubicBezTo>
                      <a:pt x="5971" y="41530"/>
                      <a:pt x="8840" y="44299"/>
                      <a:pt x="8706" y="46067"/>
                    </a:cubicBezTo>
                    <a:cubicBezTo>
                      <a:pt x="8673" y="46600"/>
                      <a:pt x="7505" y="47234"/>
                      <a:pt x="7472" y="47735"/>
                    </a:cubicBezTo>
                    <a:cubicBezTo>
                      <a:pt x="7339" y="48869"/>
                      <a:pt x="8640" y="51070"/>
                      <a:pt x="9473" y="51804"/>
                    </a:cubicBezTo>
                    <a:cubicBezTo>
                      <a:pt x="10490" y="52736"/>
                      <a:pt x="13130" y="54384"/>
                      <a:pt x="14747" y="54384"/>
                    </a:cubicBezTo>
                    <a:cubicBezTo>
                      <a:pt x="15041" y="54384"/>
                      <a:pt x="15301" y="54329"/>
                      <a:pt x="15511" y="54206"/>
                    </a:cubicBezTo>
                    <a:cubicBezTo>
                      <a:pt x="15711" y="54072"/>
                      <a:pt x="15411" y="53372"/>
                      <a:pt x="15645" y="53205"/>
                    </a:cubicBezTo>
                    <a:cubicBezTo>
                      <a:pt x="15764" y="53130"/>
                      <a:pt x="15936" y="53098"/>
                      <a:pt x="16134" y="53098"/>
                    </a:cubicBezTo>
                    <a:cubicBezTo>
                      <a:pt x="16819" y="53098"/>
                      <a:pt x="17821" y="53492"/>
                      <a:pt x="18080" y="53906"/>
                    </a:cubicBezTo>
                    <a:cubicBezTo>
                      <a:pt x="18313" y="54273"/>
                      <a:pt x="17379" y="55240"/>
                      <a:pt x="17646" y="55607"/>
                    </a:cubicBezTo>
                    <a:cubicBezTo>
                      <a:pt x="17879" y="56074"/>
                      <a:pt x="19080" y="56074"/>
                      <a:pt x="19547" y="56241"/>
                    </a:cubicBezTo>
                    <a:cubicBezTo>
                      <a:pt x="20315" y="56541"/>
                      <a:pt x="21882" y="57008"/>
                      <a:pt x="22483" y="57508"/>
                    </a:cubicBezTo>
                    <a:cubicBezTo>
                      <a:pt x="23717" y="58542"/>
                      <a:pt x="24751" y="61945"/>
                      <a:pt x="26152" y="62879"/>
                    </a:cubicBezTo>
                    <a:cubicBezTo>
                      <a:pt x="27320" y="63613"/>
                      <a:pt x="30689" y="62945"/>
                      <a:pt x="31556" y="64046"/>
                    </a:cubicBezTo>
                    <a:cubicBezTo>
                      <a:pt x="32256" y="64914"/>
                      <a:pt x="32090" y="67549"/>
                      <a:pt x="31523" y="68449"/>
                    </a:cubicBezTo>
                    <a:cubicBezTo>
                      <a:pt x="30922" y="69417"/>
                      <a:pt x="28087" y="69584"/>
                      <a:pt x="27420" y="70518"/>
                    </a:cubicBezTo>
                    <a:cubicBezTo>
                      <a:pt x="26853" y="71285"/>
                      <a:pt x="26986" y="73420"/>
                      <a:pt x="26719" y="74387"/>
                    </a:cubicBezTo>
                    <a:cubicBezTo>
                      <a:pt x="26552" y="74954"/>
                      <a:pt x="25818" y="76088"/>
                      <a:pt x="25852" y="76689"/>
                    </a:cubicBezTo>
                    <a:cubicBezTo>
                      <a:pt x="26052" y="78490"/>
                      <a:pt x="28854" y="81192"/>
                      <a:pt x="30021" y="83227"/>
                    </a:cubicBezTo>
                    <a:cubicBezTo>
                      <a:pt x="30188" y="83527"/>
                      <a:pt x="30322" y="83794"/>
                      <a:pt x="30388" y="84061"/>
                    </a:cubicBezTo>
                    <a:cubicBezTo>
                      <a:pt x="30555" y="84594"/>
                      <a:pt x="30188" y="85895"/>
                      <a:pt x="30522" y="86396"/>
                    </a:cubicBezTo>
                    <a:cubicBezTo>
                      <a:pt x="30855" y="86863"/>
                      <a:pt x="32390" y="87196"/>
                      <a:pt x="32657" y="87230"/>
                    </a:cubicBezTo>
                    <a:cubicBezTo>
                      <a:pt x="32890" y="87263"/>
                      <a:pt x="36193" y="89631"/>
                      <a:pt x="36660" y="90932"/>
                    </a:cubicBezTo>
                    <a:cubicBezTo>
                      <a:pt x="37660" y="93801"/>
                      <a:pt x="33524" y="100272"/>
                      <a:pt x="35058" y="102907"/>
                    </a:cubicBezTo>
                    <a:cubicBezTo>
                      <a:pt x="35259" y="103241"/>
                      <a:pt x="36326" y="103141"/>
                      <a:pt x="36526" y="103541"/>
                    </a:cubicBezTo>
                    <a:cubicBezTo>
                      <a:pt x="37160" y="104809"/>
                      <a:pt x="34591" y="107477"/>
                      <a:pt x="34758" y="108912"/>
                    </a:cubicBezTo>
                    <a:cubicBezTo>
                      <a:pt x="34858" y="109946"/>
                      <a:pt x="36693" y="111480"/>
                      <a:pt x="36860" y="112481"/>
                    </a:cubicBezTo>
                    <a:cubicBezTo>
                      <a:pt x="36993" y="113148"/>
                      <a:pt x="36660" y="114215"/>
                      <a:pt x="36326" y="115216"/>
                    </a:cubicBezTo>
                    <a:cubicBezTo>
                      <a:pt x="36226" y="115416"/>
                      <a:pt x="36193" y="115583"/>
                      <a:pt x="36092" y="115783"/>
                    </a:cubicBezTo>
                    <a:cubicBezTo>
                      <a:pt x="35892" y="116350"/>
                      <a:pt x="35726" y="116951"/>
                      <a:pt x="35692" y="117451"/>
                    </a:cubicBezTo>
                    <a:cubicBezTo>
                      <a:pt x="35659" y="117618"/>
                      <a:pt x="35659" y="117785"/>
                      <a:pt x="35692" y="117918"/>
                    </a:cubicBezTo>
                    <a:cubicBezTo>
                      <a:pt x="35859" y="119519"/>
                      <a:pt x="37360" y="122622"/>
                      <a:pt x="38227" y="124056"/>
                    </a:cubicBezTo>
                    <a:cubicBezTo>
                      <a:pt x="38995" y="125257"/>
                      <a:pt x="40729" y="127592"/>
                      <a:pt x="41997" y="128259"/>
                    </a:cubicBezTo>
                    <a:cubicBezTo>
                      <a:pt x="42697" y="128634"/>
                      <a:pt x="44186" y="129103"/>
                      <a:pt x="45294" y="129103"/>
                    </a:cubicBezTo>
                    <a:cubicBezTo>
                      <a:pt x="45664" y="129103"/>
                      <a:pt x="45991" y="129051"/>
                      <a:pt x="46233" y="128926"/>
                    </a:cubicBezTo>
                    <a:cubicBezTo>
                      <a:pt x="46567" y="128759"/>
                      <a:pt x="46900" y="127959"/>
                      <a:pt x="46833" y="127625"/>
                    </a:cubicBezTo>
                    <a:cubicBezTo>
                      <a:pt x="46667" y="126624"/>
                      <a:pt x="44265" y="125590"/>
                      <a:pt x="44031" y="124623"/>
                    </a:cubicBezTo>
                    <a:cubicBezTo>
                      <a:pt x="43931" y="124323"/>
                      <a:pt x="44265" y="123656"/>
                      <a:pt x="44398" y="123389"/>
                    </a:cubicBezTo>
                    <a:cubicBezTo>
                      <a:pt x="44532" y="122988"/>
                      <a:pt x="45032" y="122288"/>
                      <a:pt x="45166" y="121888"/>
                    </a:cubicBezTo>
                    <a:cubicBezTo>
                      <a:pt x="45232" y="121654"/>
                      <a:pt x="45432" y="121254"/>
                      <a:pt x="45533" y="120887"/>
                    </a:cubicBezTo>
                    <a:cubicBezTo>
                      <a:pt x="45566" y="120653"/>
                      <a:pt x="45566" y="120420"/>
                      <a:pt x="45499" y="120287"/>
                    </a:cubicBezTo>
                    <a:cubicBezTo>
                      <a:pt x="45364" y="120106"/>
                      <a:pt x="45011" y="120082"/>
                      <a:pt x="44622" y="120082"/>
                    </a:cubicBezTo>
                    <a:cubicBezTo>
                      <a:pt x="44477" y="120082"/>
                      <a:pt x="44328" y="120085"/>
                      <a:pt x="44182" y="120085"/>
                    </a:cubicBezTo>
                    <a:cubicBezTo>
                      <a:pt x="43851" y="120085"/>
                      <a:pt x="43542" y="120067"/>
                      <a:pt x="43364" y="119953"/>
                    </a:cubicBezTo>
                    <a:cubicBezTo>
                      <a:pt x="42997" y="119719"/>
                      <a:pt x="42364" y="118919"/>
                      <a:pt x="42430" y="118485"/>
                    </a:cubicBezTo>
                    <a:cubicBezTo>
                      <a:pt x="42564" y="117918"/>
                      <a:pt x="44065" y="117585"/>
                      <a:pt x="44398" y="117084"/>
                    </a:cubicBezTo>
                    <a:cubicBezTo>
                      <a:pt x="44599" y="116817"/>
                      <a:pt x="44932" y="116150"/>
                      <a:pt x="44832" y="115883"/>
                    </a:cubicBezTo>
                    <a:cubicBezTo>
                      <a:pt x="44599" y="115416"/>
                      <a:pt x="43164" y="115483"/>
                      <a:pt x="42931" y="115049"/>
                    </a:cubicBezTo>
                    <a:cubicBezTo>
                      <a:pt x="42831" y="114749"/>
                      <a:pt x="42997" y="114082"/>
                      <a:pt x="43198" y="113882"/>
                    </a:cubicBezTo>
                    <a:cubicBezTo>
                      <a:pt x="43366" y="113745"/>
                      <a:pt x="43645" y="113701"/>
                      <a:pt x="43968" y="113701"/>
                    </a:cubicBezTo>
                    <a:cubicBezTo>
                      <a:pt x="44540" y="113701"/>
                      <a:pt x="45253" y="113839"/>
                      <a:pt x="45743" y="113839"/>
                    </a:cubicBezTo>
                    <a:cubicBezTo>
                      <a:pt x="45852" y="113839"/>
                      <a:pt x="45950" y="113832"/>
                      <a:pt x="46033" y="113815"/>
                    </a:cubicBezTo>
                    <a:cubicBezTo>
                      <a:pt x="47200" y="113648"/>
                      <a:pt x="49569" y="113081"/>
                      <a:pt x="50536" y="112414"/>
                    </a:cubicBezTo>
                    <a:cubicBezTo>
                      <a:pt x="50836" y="112214"/>
                      <a:pt x="51170" y="111714"/>
                      <a:pt x="51503" y="111247"/>
                    </a:cubicBezTo>
                    <a:cubicBezTo>
                      <a:pt x="51770" y="110780"/>
                      <a:pt x="52071" y="110313"/>
                      <a:pt x="52337" y="110046"/>
                    </a:cubicBezTo>
                    <a:cubicBezTo>
                      <a:pt x="53238" y="108978"/>
                      <a:pt x="55340" y="107144"/>
                      <a:pt x="56340" y="106210"/>
                    </a:cubicBezTo>
                    <a:cubicBezTo>
                      <a:pt x="56607" y="105910"/>
                      <a:pt x="57374" y="105443"/>
                      <a:pt x="57508" y="105076"/>
                    </a:cubicBezTo>
                    <a:cubicBezTo>
                      <a:pt x="57908" y="104042"/>
                      <a:pt x="57174" y="101707"/>
                      <a:pt x="57074" y="100572"/>
                    </a:cubicBezTo>
                    <a:cubicBezTo>
                      <a:pt x="57508" y="100039"/>
                      <a:pt x="58108" y="98704"/>
                      <a:pt x="58742" y="98438"/>
                    </a:cubicBezTo>
                    <a:cubicBezTo>
                      <a:pt x="58869" y="98390"/>
                      <a:pt x="59015" y="98369"/>
                      <a:pt x="59176" y="98369"/>
                    </a:cubicBezTo>
                    <a:cubicBezTo>
                      <a:pt x="60155" y="98369"/>
                      <a:pt x="61679" y="99127"/>
                      <a:pt x="62599" y="99127"/>
                    </a:cubicBezTo>
                    <a:cubicBezTo>
                      <a:pt x="62687" y="99127"/>
                      <a:pt x="62769" y="99120"/>
                      <a:pt x="62845" y="99105"/>
                    </a:cubicBezTo>
                    <a:cubicBezTo>
                      <a:pt x="63712" y="98938"/>
                      <a:pt x="65380" y="98071"/>
                      <a:pt x="65880" y="97370"/>
                    </a:cubicBezTo>
                    <a:cubicBezTo>
                      <a:pt x="67181" y="95636"/>
                      <a:pt x="66781" y="90899"/>
                      <a:pt x="67882" y="89064"/>
                    </a:cubicBezTo>
                    <a:cubicBezTo>
                      <a:pt x="68516" y="87963"/>
                      <a:pt x="70751" y="86696"/>
                      <a:pt x="71451" y="85695"/>
                    </a:cubicBezTo>
                    <a:cubicBezTo>
                      <a:pt x="71785" y="85128"/>
                      <a:pt x="72585" y="83894"/>
                      <a:pt x="72352" y="83293"/>
                    </a:cubicBezTo>
                    <a:cubicBezTo>
                      <a:pt x="72051" y="82626"/>
                      <a:pt x="70183" y="82560"/>
                      <a:pt x="69683" y="82059"/>
                    </a:cubicBezTo>
                    <a:cubicBezTo>
                      <a:pt x="69049" y="81425"/>
                      <a:pt x="68916" y="79357"/>
                      <a:pt x="68215" y="78857"/>
                    </a:cubicBezTo>
                    <a:cubicBezTo>
                      <a:pt x="66914" y="77889"/>
                      <a:pt x="63412" y="78423"/>
                      <a:pt x="61911" y="77923"/>
                    </a:cubicBezTo>
                    <a:cubicBezTo>
                      <a:pt x="61444" y="77756"/>
                      <a:pt x="60610" y="77256"/>
                      <a:pt x="60210" y="77022"/>
                    </a:cubicBezTo>
                    <a:cubicBezTo>
                      <a:pt x="59442" y="76589"/>
                      <a:pt x="57574" y="76088"/>
                      <a:pt x="57174" y="75388"/>
                    </a:cubicBezTo>
                    <a:cubicBezTo>
                      <a:pt x="56741" y="74587"/>
                      <a:pt x="57541" y="72719"/>
                      <a:pt x="57374" y="71885"/>
                    </a:cubicBezTo>
                    <a:cubicBezTo>
                      <a:pt x="57241" y="71051"/>
                      <a:pt x="56741" y="69283"/>
                      <a:pt x="56073" y="68783"/>
                    </a:cubicBezTo>
                    <a:cubicBezTo>
                      <a:pt x="55623" y="68433"/>
                      <a:pt x="54731" y="68433"/>
                      <a:pt x="53834" y="68433"/>
                    </a:cubicBezTo>
                    <a:cubicBezTo>
                      <a:pt x="52938" y="68433"/>
                      <a:pt x="52037" y="68433"/>
                      <a:pt x="51570" y="68082"/>
                    </a:cubicBezTo>
                    <a:cubicBezTo>
                      <a:pt x="50569" y="67349"/>
                      <a:pt x="50269" y="64613"/>
                      <a:pt x="49502" y="63713"/>
                    </a:cubicBezTo>
                    <a:cubicBezTo>
                      <a:pt x="49107" y="63257"/>
                      <a:pt x="48103" y="62248"/>
                      <a:pt x="47499" y="62248"/>
                    </a:cubicBezTo>
                    <a:cubicBezTo>
                      <a:pt x="47440" y="62248"/>
                      <a:pt x="47384" y="62257"/>
                      <a:pt x="47334" y="62278"/>
                    </a:cubicBezTo>
                    <a:cubicBezTo>
                      <a:pt x="47034" y="62412"/>
                      <a:pt x="47267" y="63346"/>
                      <a:pt x="47034" y="63513"/>
                    </a:cubicBezTo>
                    <a:cubicBezTo>
                      <a:pt x="46719" y="63730"/>
                      <a:pt x="46190" y="63821"/>
                      <a:pt x="45601" y="63821"/>
                    </a:cubicBezTo>
                    <a:cubicBezTo>
                      <a:pt x="44563" y="63821"/>
                      <a:pt x="43338" y="63541"/>
                      <a:pt x="42764" y="63179"/>
                    </a:cubicBezTo>
                    <a:cubicBezTo>
                      <a:pt x="42230" y="62779"/>
                      <a:pt x="42030" y="61278"/>
                      <a:pt x="41530" y="60844"/>
                    </a:cubicBezTo>
                    <a:cubicBezTo>
                      <a:pt x="40752" y="60156"/>
                      <a:pt x="38822" y="59307"/>
                      <a:pt x="37613" y="59307"/>
                    </a:cubicBezTo>
                    <a:cubicBezTo>
                      <a:pt x="37474" y="59307"/>
                      <a:pt x="37344" y="59319"/>
                      <a:pt x="37227" y="59343"/>
                    </a:cubicBezTo>
                    <a:cubicBezTo>
                      <a:pt x="35859" y="59576"/>
                      <a:pt x="34425" y="62679"/>
                      <a:pt x="33057" y="62912"/>
                    </a:cubicBezTo>
                    <a:cubicBezTo>
                      <a:pt x="32862" y="62954"/>
                      <a:pt x="32631" y="62974"/>
                      <a:pt x="32373" y="62974"/>
                    </a:cubicBezTo>
                    <a:cubicBezTo>
                      <a:pt x="30778" y="62974"/>
                      <a:pt x="28204" y="62212"/>
                      <a:pt x="27486" y="61178"/>
                    </a:cubicBezTo>
                    <a:cubicBezTo>
                      <a:pt x="26552" y="59843"/>
                      <a:pt x="28821" y="56107"/>
                      <a:pt x="27887" y="54773"/>
                    </a:cubicBezTo>
                    <a:cubicBezTo>
                      <a:pt x="27253" y="53906"/>
                      <a:pt x="24151" y="54506"/>
                      <a:pt x="23817" y="53539"/>
                    </a:cubicBezTo>
                    <a:cubicBezTo>
                      <a:pt x="23517" y="52705"/>
                      <a:pt x="25685" y="51537"/>
                      <a:pt x="25885" y="50703"/>
                    </a:cubicBezTo>
                    <a:cubicBezTo>
                      <a:pt x="26019" y="50236"/>
                      <a:pt x="26052" y="49069"/>
                      <a:pt x="25652" y="48869"/>
                    </a:cubicBezTo>
                    <a:cubicBezTo>
                      <a:pt x="25500" y="48786"/>
                      <a:pt x="25334" y="48749"/>
                      <a:pt x="25156" y="48749"/>
                    </a:cubicBezTo>
                    <a:cubicBezTo>
                      <a:pt x="23611" y="48749"/>
                      <a:pt x="21176" y="51555"/>
                      <a:pt x="19681" y="51704"/>
                    </a:cubicBezTo>
                    <a:cubicBezTo>
                      <a:pt x="19613" y="51709"/>
                      <a:pt x="19538" y="51712"/>
                      <a:pt x="19458" y="51712"/>
                    </a:cubicBezTo>
                    <a:cubicBezTo>
                      <a:pt x="18523" y="51712"/>
                      <a:pt x="16865" y="51359"/>
                      <a:pt x="16312" y="50837"/>
                    </a:cubicBezTo>
                    <a:cubicBezTo>
                      <a:pt x="15745" y="50336"/>
                      <a:pt x="15378" y="48735"/>
                      <a:pt x="15411" y="48035"/>
                    </a:cubicBezTo>
                    <a:cubicBezTo>
                      <a:pt x="15478" y="47334"/>
                      <a:pt x="16178" y="46033"/>
                      <a:pt x="16545" y="45400"/>
                    </a:cubicBezTo>
                    <a:cubicBezTo>
                      <a:pt x="17046" y="44532"/>
                      <a:pt x="18080" y="42831"/>
                      <a:pt x="18880" y="42231"/>
                    </a:cubicBezTo>
                    <a:cubicBezTo>
                      <a:pt x="19881" y="41530"/>
                      <a:pt x="22316" y="40763"/>
                      <a:pt x="23550" y="40696"/>
                    </a:cubicBezTo>
                    <a:cubicBezTo>
                      <a:pt x="24326" y="40624"/>
                      <a:pt x="25484" y="40538"/>
                      <a:pt x="26707" y="40538"/>
                    </a:cubicBezTo>
                    <a:cubicBezTo>
                      <a:pt x="28851" y="40538"/>
                      <a:pt x="31194" y="40802"/>
                      <a:pt x="32023" y="41864"/>
                    </a:cubicBezTo>
                    <a:cubicBezTo>
                      <a:pt x="32390" y="42364"/>
                      <a:pt x="31389" y="43765"/>
                      <a:pt x="31689" y="44365"/>
                    </a:cubicBezTo>
                    <a:cubicBezTo>
                      <a:pt x="31986" y="45018"/>
                      <a:pt x="33392" y="46226"/>
                      <a:pt x="34239" y="46226"/>
                    </a:cubicBezTo>
                    <a:cubicBezTo>
                      <a:pt x="34344" y="46226"/>
                      <a:pt x="34440" y="46207"/>
                      <a:pt x="34525" y="46167"/>
                    </a:cubicBezTo>
                    <a:cubicBezTo>
                      <a:pt x="35392" y="45733"/>
                      <a:pt x="34525" y="43331"/>
                      <a:pt x="34725" y="42164"/>
                    </a:cubicBezTo>
                    <a:cubicBezTo>
                      <a:pt x="34725" y="42030"/>
                      <a:pt x="34758" y="41930"/>
                      <a:pt x="34825" y="41830"/>
                    </a:cubicBezTo>
                    <a:cubicBezTo>
                      <a:pt x="35192" y="41163"/>
                      <a:pt x="36593" y="40363"/>
                      <a:pt x="37260" y="39996"/>
                    </a:cubicBezTo>
                    <a:cubicBezTo>
                      <a:pt x="38394" y="39329"/>
                      <a:pt x="41196" y="38761"/>
                      <a:pt x="42063" y="37761"/>
                    </a:cubicBezTo>
                    <a:cubicBezTo>
                      <a:pt x="42397" y="37394"/>
                      <a:pt x="42364" y="36226"/>
                      <a:pt x="42597" y="35826"/>
                    </a:cubicBezTo>
                    <a:cubicBezTo>
                      <a:pt x="43498" y="34525"/>
                      <a:pt x="46233" y="32724"/>
                      <a:pt x="47601" y="31923"/>
                    </a:cubicBezTo>
                    <a:cubicBezTo>
                      <a:pt x="48768" y="31323"/>
                      <a:pt x="52337" y="31356"/>
                      <a:pt x="52604" y="30055"/>
                    </a:cubicBezTo>
                    <a:cubicBezTo>
                      <a:pt x="52671" y="29922"/>
                      <a:pt x="52237" y="29822"/>
                      <a:pt x="52237" y="29688"/>
                    </a:cubicBezTo>
                    <a:cubicBezTo>
                      <a:pt x="52337" y="28654"/>
                      <a:pt x="54706" y="27320"/>
                      <a:pt x="55773" y="27220"/>
                    </a:cubicBezTo>
                    <a:cubicBezTo>
                      <a:pt x="55789" y="27218"/>
                      <a:pt x="55805" y="27217"/>
                      <a:pt x="55822" y="27217"/>
                    </a:cubicBezTo>
                    <a:cubicBezTo>
                      <a:pt x="56135" y="27217"/>
                      <a:pt x="56686" y="27497"/>
                      <a:pt x="56907" y="27687"/>
                    </a:cubicBezTo>
                    <a:cubicBezTo>
                      <a:pt x="57074" y="27820"/>
                      <a:pt x="57174" y="28387"/>
                      <a:pt x="57374" y="28387"/>
                    </a:cubicBezTo>
                    <a:cubicBezTo>
                      <a:pt x="57396" y="28392"/>
                      <a:pt x="57419" y="28394"/>
                      <a:pt x="57441" y="28394"/>
                    </a:cubicBezTo>
                    <a:cubicBezTo>
                      <a:pt x="57888" y="28394"/>
                      <a:pt x="58361" y="27476"/>
                      <a:pt x="58742" y="27253"/>
                    </a:cubicBezTo>
                    <a:cubicBezTo>
                      <a:pt x="58842" y="27220"/>
                      <a:pt x="59042" y="27253"/>
                      <a:pt x="59076" y="27187"/>
                    </a:cubicBezTo>
                    <a:cubicBezTo>
                      <a:pt x="59076" y="26853"/>
                      <a:pt x="58075" y="26920"/>
                      <a:pt x="57775" y="26820"/>
                    </a:cubicBezTo>
                    <a:cubicBezTo>
                      <a:pt x="57441" y="26686"/>
                      <a:pt x="56674" y="26519"/>
                      <a:pt x="56507" y="26186"/>
                    </a:cubicBezTo>
                    <a:cubicBezTo>
                      <a:pt x="56340" y="25886"/>
                      <a:pt x="56507" y="25185"/>
                      <a:pt x="56674" y="24918"/>
                    </a:cubicBezTo>
                    <a:cubicBezTo>
                      <a:pt x="56774" y="24718"/>
                      <a:pt x="57241" y="24518"/>
                      <a:pt x="57441" y="24485"/>
                    </a:cubicBezTo>
                    <a:cubicBezTo>
                      <a:pt x="57526" y="24463"/>
                      <a:pt x="57631" y="24454"/>
                      <a:pt x="57747" y="24454"/>
                    </a:cubicBezTo>
                    <a:cubicBezTo>
                      <a:pt x="58175" y="24454"/>
                      <a:pt x="58753" y="24580"/>
                      <a:pt x="59042" y="24685"/>
                    </a:cubicBezTo>
                    <a:cubicBezTo>
                      <a:pt x="59242" y="24718"/>
                      <a:pt x="59576" y="24918"/>
                      <a:pt x="59709" y="25085"/>
                    </a:cubicBezTo>
                    <a:cubicBezTo>
                      <a:pt x="59909" y="25385"/>
                      <a:pt x="59876" y="26219"/>
                      <a:pt x="60176" y="26386"/>
                    </a:cubicBezTo>
                    <a:cubicBezTo>
                      <a:pt x="60260" y="26453"/>
                      <a:pt x="60410" y="26486"/>
                      <a:pt x="60560" y="26486"/>
                    </a:cubicBezTo>
                    <a:cubicBezTo>
                      <a:pt x="60710" y="26486"/>
                      <a:pt x="60860" y="26453"/>
                      <a:pt x="60944" y="26386"/>
                    </a:cubicBezTo>
                    <a:lnTo>
                      <a:pt x="60944" y="26319"/>
                    </a:lnTo>
                    <a:cubicBezTo>
                      <a:pt x="60957" y="26306"/>
                      <a:pt x="60972" y="26301"/>
                      <a:pt x="60987" y="26301"/>
                    </a:cubicBezTo>
                    <a:cubicBezTo>
                      <a:pt x="61049" y="26301"/>
                      <a:pt x="61124" y="26386"/>
                      <a:pt x="61177" y="26386"/>
                    </a:cubicBezTo>
                    <a:cubicBezTo>
                      <a:pt x="61473" y="26460"/>
                      <a:pt x="61974" y="26534"/>
                      <a:pt x="62448" y="26534"/>
                    </a:cubicBezTo>
                    <a:cubicBezTo>
                      <a:pt x="62827" y="26534"/>
                      <a:pt x="63189" y="26486"/>
                      <a:pt x="63412" y="26353"/>
                    </a:cubicBezTo>
                    <a:cubicBezTo>
                      <a:pt x="63679" y="26186"/>
                      <a:pt x="63612" y="25419"/>
                      <a:pt x="63879" y="25352"/>
                    </a:cubicBezTo>
                    <a:cubicBezTo>
                      <a:pt x="63926" y="25331"/>
                      <a:pt x="63984" y="25322"/>
                      <a:pt x="64048" y="25322"/>
                    </a:cubicBezTo>
                    <a:cubicBezTo>
                      <a:pt x="64396" y="25322"/>
                      <a:pt x="64939" y="25594"/>
                      <a:pt x="65080" y="25819"/>
                    </a:cubicBezTo>
                    <a:cubicBezTo>
                      <a:pt x="65247" y="26052"/>
                      <a:pt x="65080" y="26720"/>
                      <a:pt x="64913" y="26920"/>
                    </a:cubicBezTo>
                    <a:cubicBezTo>
                      <a:pt x="64713" y="27220"/>
                      <a:pt x="63579" y="27220"/>
                      <a:pt x="63679" y="27553"/>
                    </a:cubicBezTo>
                    <a:cubicBezTo>
                      <a:pt x="63879" y="27820"/>
                      <a:pt x="63512" y="28554"/>
                      <a:pt x="63679" y="28854"/>
                    </a:cubicBezTo>
                    <a:cubicBezTo>
                      <a:pt x="64079" y="29488"/>
                      <a:pt x="65747" y="29822"/>
                      <a:pt x="66414" y="30089"/>
                    </a:cubicBezTo>
                    <a:cubicBezTo>
                      <a:pt x="66681" y="30222"/>
                      <a:pt x="67281" y="30355"/>
                      <a:pt x="67448" y="30589"/>
                    </a:cubicBezTo>
                    <a:cubicBezTo>
                      <a:pt x="67448" y="30589"/>
                      <a:pt x="67415" y="30656"/>
                      <a:pt x="67448" y="30656"/>
                    </a:cubicBezTo>
                    <a:cubicBezTo>
                      <a:pt x="67540" y="30747"/>
                      <a:pt x="67762" y="30799"/>
                      <a:pt x="67972" y="30799"/>
                    </a:cubicBezTo>
                    <a:cubicBezTo>
                      <a:pt x="68144" y="30799"/>
                      <a:pt x="68307" y="30764"/>
                      <a:pt x="68382" y="30689"/>
                    </a:cubicBezTo>
                    <a:cubicBezTo>
                      <a:pt x="68716" y="30422"/>
                      <a:pt x="68849" y="29388"/>
                      <a:pt x="68682" y="29021"/>
                    </a:cubicBezTo>
                    <a:cubicBezTo>
                      <a:pt x="68416" y="28521"/>
                      <a:pt x="67215" y="28087"/>
                      <a:pt x="66714" y="27820"/>
                    </a:cubicBezTo>
                    <a:cubicBezTo>
                      <a:pt x="66447" y="27654"/>
                      <a:pt x="65847" y="27420"/>
                      <a:pt x="65714" y="27187"/>
                    </a:cubicBezTo>
                    <a:cubicBezTo>
                      <a:pt x="65580" y="27020"/>
                      <a:pt x="65513" y="26519"/>
                      <a:pt x="65614" y="26353"/>
                    </a:cubicBezTo>
                    <a:cubicBezTo>
                      <a:pt x="65847" y="26086"/>
                      <a:pt x="66581" y="26186"/>
                      <a:pt x="66914" y="26086"/>
                    </a:cubicBezTo>
                    <a:cubicBezTo>
                      <a:pt x="67281" y="26019"/>
                      <a:pt x="68082" y="26086"/>
                      <a:pt x="68349" y="25819"/>
                    </a:cubicBezTo>
                    <a:cubicBezTo>
                      <a:pt x="68782" y="25352"/>
                      <a:pt x="69016" y="23984"/>
                      <a:pt x="68749" y="23384"/>
                    </a:cubicBezTo>
                    <a:cubicBezTo>
                      <a:pt x="68582" y="22984"/>
                      <a:pt x="67748" y="22550"/>
                      <a:pt x="67381" y="22316"/>
                    </a:cubicBezTo>
                    <a:cubicBezTo>
                      <a:pt x="67081" y="22083"/>
                      <a:pt x="66381" y="21716"/>
                      <a:pt x="66214" y="21382"/>
                    </a:cubicBezTo>
                    <a:cubicBezTo>
                      <a:pt x="65780" y="20415"/>
                      <a:pt x="67415" y="17880"/>
                      <a:pt x="66581" y="17246"/>
                    </a:cubicBezTo>
                    <a:cubicBezTo>
                      <a:pt x="66453" y="17144"/>
                      <a:pt x="66297" y="17101"/>
                      <a:pt x="66119" y="17101"/>
                    </a:cubicBezTo>
                    <a:cubicBezTo>
                      <a:pt x="65138" y="17101"/>
                      <a:pt x="63516" y="18434"/>
                      <a:pt x="62611" y="18547"/>
                    </a:cubicBezTo>
                    <a:cubicBezTo>
                      <a:pt x="62483" y="18560"/>
                      <a:pt x="62282" y="18578"/>
                      <a:pt x="62070" y="18578"/>
                    </a:cubicBezTo>
                    <a:cubicBezTo>
                      <a:pt x="61731" y="18578"/>
                      <a:pt x="61367" y="18532"/>
                      <a:pt x="61244" y="18347"/>
                    </a:cubicBezTo>
                    <a:cubicBezTo>
                      <a:pt x="60777" y="17680"/>
                      <a:pt x="62411" y="15979"/>
                      <a:pt x="62044" y="15245"/>
                    </a:cubicBezTo>
                    <a:cubicBezTo>
                      <a:pt x="61436" y="14124"/>
                      <a:pt x="58647" y="13373"/>
                      <a:pt x="57244" y="13373"/>
                    </a:cubicBezTo>
                    <a:cubicBezTo>
                      <a:pt x="57185" y="13373"/>
                      <a:pt x="57128" y="13374"/>
                      <a:pt x="57074" y="13377"/>
                    </a:cubicBezTo>
                    <a:cubicBezTo>
                      <a:pt x="56407" y="13410"/>
                      <a:pt x="55173" y="14077"/>
                      <a:pt x="54772" y="14644"/>
                    </a:cubicBezTo>
                    <a:cubicBezTo>
                      <a:pt x="54105" y="15645"/>
                      <a:pt x="55006" y="18514"/>
                      <a:pt x="54172" y="19381"/>
                    </a:cubicBezTo>
                    <a:cubicBezTo>
                      <a:pt x="53438" y="20081"/>
                      <a:pt x="51036" y="19514"/>
                      <a:pt x="50203" y="20048"/>
                    </a:cubicBezTo>
                    <a:cubicBezTo>
                      <a:pt x="49435" y="20515"/>
                      <a:pt x="49035" y="22517"/>
                      <a:pt x="48268" y="22917"/>
                    </a:cubicBezTo>
                    <a:cubicBezTo>
                      <a:pt x="48055" y="23052"/>
                      <a:pt x="47617" y="23143"/>
                      <a:pt x="47235" y="23143"/>
                    </a:cubicBezTo>
                    <a:cubicBezTo>
                      <a:pt x="46959" y="23143"/>
                      <a:pt x="46712" y="23096"/>
                      <a:pt x="46600" y="22984"/>
                    </a:cubicBezTo>
                    <a:cubicBezTo>
                      <a:pt x="45899" y="22216"/>
                      <a:pt x="47701" y="19848"/>
                      <a:pt x="47167" y="19014"/>
                    </a:cubicBezTo>
                    <a:cubicBezTo>
                      <a:pt x="46667" y="18247"/>
                      <a:pt x="44432" y="18480"/>
                      <a:pt x="43665" y="18047"/>
                    </a:cubicBezTo>
                    <a:cubicBezTo>
                      <a:pt x="43198" y="17813"/>
                      <a:pt x="42264" y="17146"/>
                      <a:pt x="42030" y="16679"/>
                    </a:cubicBezTo>
                    <a:cubicBezTo>
                      <a:pt x="41696" y="16079"/>
                      <a:pt x="41330" y="14578"/>
                      <a:pt x="41663" y="14010"/>
                    </a:cubicBezTo>
                    <a:cubicBezTo>
                      <a:pt x="42564" y="12409"/>
                      <a:pt x="46733" y="11709"/>
                      <a:pt x="48501" y="11242"/>
                    </a:cubicBezTo>
                    <a:cubicBezTo>
                      <a:pt x="49091" y="11088"/>
                      <a:pt x="50311" y="10579"/>
                      <a:pt x="51132" y="10579"/>
                    </a:cubicBezTo>
                    <a:cubicBezTo>
                      <a:pt x="51379" y="10579"/>
                      <a:pt x="51590" y="10626"/>
                      <a:pt x="51737" y="10741"/>
                    </a:cubicBezTo>
                    <a:cubicBezTo>
                      <a:pt x="52171" y="11075"/>
                      <a:pt x="51403" y="12476"/>
                      <a:pt x="51770" y="12843"/>
                    </a:cubicBezTo>
                    <a:cubicBezTo>
                      <a:pt x="51949" y="13041"/>
                      <a:pt x="52411" y="13134"/>
                      <a:pt x="52833" y="13134"/>
                    </a:cubicBezTo>
                    <a:cubicBezTo>
                      <a:pt x="53121" y="13134"/>
                      <a:pt x="53390" y="13091"/>
                      <a:pt x="53538" y="13010"/>
                    </a:cubicBezTo>
                    <a:cubicBezTo>
                      <a:pt x="53738" y="12843"/>
                      <a:pt x="53572" y="12176"/>
                      <a:pt x="53838" y="12009"/>
                    </a:cubicBezTo>
                    <a:cubicBezTo>
                      <a:pt x="53916" y="11946"/>
                      <a:pt x="54028" y="11922"/>
                      <a:pt x="54159" y="11922"/>
                    </a:cubicBezTo>
                    <a:cubicBezTo>
                      <a:pt x="54518" y="11922"/>
                      <a:pt x="55022" y="12096"/>
                      <a:pt x="55369" y="12096"/>
                    </a:cubicBezTo>
                    <a:cubicBezTo>
                      <a:pt x="55496" y="12096"/>
                      <a:pt x="55603" y="12072"/>
                      <a:pt x="55673" y="12009"/>
                    </a:cubicBezTo>
                    <a:cubicBezTo>
                      <a:pt x="55740" y="11976"/>
                      <a:pt x="55773" y="11709"/>
                      <a:pt x="55740" y="11642"/>
                    </a:cubicBezTo>
                    <a:cubicBezTo>
                      <a:pt x="55673" y="11409"/>
                      <a:pt x="55106" y="11375"/>
                      <a:pt x="55006" y="11208"/>
                    </a:cubicBezTo>
                    <a:cubicBezTo>
                      <a:pt x="54873" y="10975"/>
                      <a:pt x="54739" y="10308"/>
                      <a:pt x="54939" y="10074"/>
                    </a:cubicBezTo>
                    <a:cubicBezTo>
                      <a:pt x="55035" y="9993"/>
                      <a:pt x="55174" y="9962"/>
                      <a:pt x="55338" y="9962"/>
                    </a:cubicBezTo>
                    <a:cubicBezTo>
                      <a:pt x="55828" y="9962"/>
                      <a:pt x="56539" y="10235"/>
                      <a:pt x="56996" y="10235"/>
                    </a:cubicBezTo>
                    <a:cubicBezTo>
                      <a:pt x="57075" y="10235"/>
                      <a:pt x="57146" y="10227"/>
                      <a:pt x="57208" y="10208"/>
                    </a:cubicBezTo>
                    <a:cubicBezTo>
                      <a:pt x="57675" y="10074"/>
                      <a:pt x="58375" y="9340"/>
                      <a:pt x="58742" y="9040"/>
                    </a:cubicBezTo>
                    <a:cubicBezTo>
                      <a:pt x="58775" y="9007"/>
                      <a:pt x="58775" y="8973"/>
                      <a:pt x="58842" y="8973"/>
                    </a:cubicBezTo>
                    <a:cubicBezTo>
                      <a:pt x="59009" y="8973"/>
                      <a:pt x="59176" y="8640"/>
                      <a:pt x="59276" y="8573"/>
                    </a:cubicBezTo>
                    <a:cubicBezTo>
                      <a:pt x="59821" y="8397"/>
                      <a:pt x="60690" y="8298"/>
                      <a:pt x="61571" y="8298"/>
                    </a:cubicBezTo>
                    <a:cubicBezTo>
                      <a:pt x="62523" y="8298"/>
                      <a:pt x="63490" y="8413"/>
                      <a:pt x="64079" y="8673"/>
                    </a:cubicBezTo>
                    <a:cubicBezTo>
                      <a:pt x="64713" y="8973"/>
                      <a:pt x="66081" y="10041"/>
                      <a:pt x="65914" y="10675"/>
                    </a:cubicBezTo>
                    <a:cubicBezTo>
                      <a:pt x="65547" y="12142"/>
                      <a:pt x="60076" y="11208"/>
                      <a:pt x="60076" y="12743"/>
                    </a:cubicBezTo>
                    <a:cubicBezTo>
                      <a:pt x="60076" y="14239"/>
                      <a:pt x="63684" y="15473"/>
                      <a:pt x="65804" y="15473"/>
                    </a:cubicBezTo>
                    <a:cubicBezTo>
                      <a:pt x="66189" y="15473"/>
                      <a:pt x="66525" y="15432"/>
                      <a:pt x="66781" y="15345"/>
                    </a:cubicBezTo>
                    <a:cubicBezTo>
                      <a:pt x="67381" y="15145"/>
                      <a:pt x="67415" y="13477"/>
                      <a:pt x="68015" y="13210"/>
                    </a:cubicBezTo>
                    <a:cubicBezTo>
                      <a:pt x="68032" y="13199"/>
                      <a:pt x="68055" y="13194"/>
                      <a:pt x="68083" y="13194"/>
                    </a:cubicBezTo>
                    <a:cubicBezTo>
                      <a:pt x="68221" y="13194"/>
                      <a:pt x="68471" y="13310"/>
                      <a:pt x="68582" y="13310"/>
                    </a:cubicBezTo>
                    <a:cubicBezTo>
                      <a:pt x="69098" y="13364"/>
                      <a:pt x="70010" y="13705"/>
                      <a:pt x="70638" y="13705"/>
                    </a:cubicBezTo>
                    <a:cubicBezTo>
                      <a:pt x="70782" y="13705"/>
                      <a:pt x="70911" y="13687"/>
                      <a:pt x="71017" y="13644"/>
                    </a:cubicBezTo>
                    <a:cubicBezTo>
                      <a:pt x="71551" y="13410"/>
                      <a:pt x="72518" y="12343"/>
                      <a:pt x="72352" y="11809"/>
                    </a:cubicBezTo>
                    <a:cubicBezTo>
                      <a:pt x="72185" y="11242"/>
                      <a:pt x="70550" y="11475"/>
                      <a:pt x="70250" y="10975"/>
                    </a:cubicBezTo>
                    <a:cubicBezTo>
                      <a:pt x="69917" y="10408"/>
                      <a:pt x="70884" y="9040"/>
                      <a:pt x="70584" y="8473"/>
                    </a:cubicBezTo>
                    <a:cubicBezTo>
                      <a:pt x="70417" y="8140"/>
                      <a:pt x="69616" y="7873"/>
                      <a:pt x="69283" y="7673"/>
                    </a:cubicBezTo>
                    <a:cubicBezTo>
                      <a:pt x="68049" y="6905"/>
                      <a:pt x="65680" y="5037"/>
                      <a:pt x="64246" y="4637"/>
                    </a:cubicBezTo>
                    <a:cubicBezTo>
                      <a:pt x="63621" y="4453"/>
                      <a:pt x="62610" y="4381"/>
                      <a:pt x="61634" y="4381"/>
                    </a:cubicBezTo>
                    <a:cubicBezTo>
                      <a:pt x="60839" y="4381"/>
                      <a:pt x="60066" y="4429"/>
                      <a:pt x="59543" y="4504"/>
                    </a:cubicBezTo>
                    <a:cubicBezTo>
                      <a:pt x="58775" y="4637"/>
                      <a:pt x="57208" y="4871"/>
                      <a:pt x="56741" y="5471"/>
                    </a:cubicBezTo>
                    <a:cubicBezTo>
                      <a:pt x="56240" y="6138"/>
                      <a:pt x="57208" y="8306"/>
                      <a:pt x="56507" y="8740"/>
                    </a:cubicBezTo>
                    <a:cubicBezTo>
                      <a:pt x="56375" y="8828"/>
                      <a:pt x="56191" y="8866"/>
                      <a:pt x="55980" y="8866"/>
                    </a:cubicBezTo>
                    <a:cubicBezTo>
                      <a:pt x="55234" y="8866"/>
                      <a:pt x="54151" y="8389"/>
                      <a:pt x="53838" y="7973"/>
                    </a:cubicBezTo>
                    <a:cubicBezTo>
                      <a:pt x="53538" y="7572"/>
                      <a:pt x="53438" y="6505"/>
                      <a:pt x="53672" y="6071"/>
                    </a:cubicBezTo>
                    <a:cubicBezTo>
                      <a:pt x="54039" y="5304"/>
                      <a:pt x="56774" y="5004"/>
                      <a:pt x="56574" y="4137"/>
                    </a:cubicBezTo>
                    <a:cubicBezTo>
                      <a:pt x="56414" y="3335"/>
                      <a:pt x="54808" y="3210"/>
                      <a:pt x="53439" y="3210"/>
                    </a:cubicBezTo>
                    <a:cubicBezTo>
                      <a:pt x="52813" y="3210"/>
                      <a:pt x="52237" y="3236"/>
                      <a:pt x="51870" y="3236"/>
                    </a:cubicBezTo>
                    <a:cubicBezTo>
                      <a:pt x="51503" y="3236"/>
                      <a:pt x="50736" y="3236"/>
                      <a:pt x="50436" y="3470"/>
                    </a:cubicBezTo>
                    <a:cubicBezTo>
                      <a:pt x="50102" y="3703"/>
                      <a:pt x="49502" y="4537"/>
                      <a:pt x="49669" y="4971"/>
                    </a:cubicBezTo>
                    <a:cubicBezTo>
                      <a:pt x="49836" y="5371"/>
                      <a:pt x="51203" y="5071"/>
                      <a:pt x="51403" y="5504"/>
                    </a:cubicBezTo>
                    <a:cubicBezTo>
                      <a:pt x="51604" y="5905"/>
                      <a:pt x="51203" y="6972"/>
                      <a:pt x="50836" y="7206"/>
                    </a:cubicBezTo>
                    <a:cubicBezTo>
                      <a:pt x="50720" y="7285"/>
                      <a:pt x="50565" y="7316"/>
                      <a:pt x="50386" y="7316"/>
                    </a:cubicBezTo>
                    <a:cubicBezTo>
                      <a:pt x="49734" y="7316"/>
                      <a:pt x="48758" y="6903"/>
                      <a:pt x="48128" y="6903"/>
                    </a:cubicBezTo>
                    <a:cubicBezTo>
                      <a:pt x="47988" y="6903"/>
                      <a:pt x="47866" y="6923"/>
                      <a:pt x="47767" y="6972"/>
                    </a:cubicBezTo>
                    <a:cubicBezTo>
                      <a:pt x="47501" y="7139"/>
                      <a:pt x="47434" y="7906"/>
                      <a:pt x="47167" y="8039"/>
                    </a:cubicBezTo>
                    <a:cubicBezTo>
                      <a:pt x="46804" y="8227"/>
                      <a:pt x="46188" y="8321"/>
                      <a:pt x="45523" y="8321"/>
                    </a:cubicBezTo>
                    <a:cubicBezTo>
                      <a:pt x="44414" y="8321"/>
                      <a:pt x="43168" y="8060"/>
                      <a:pt x="42731" y="7539"/>
                    </a:cubicBezTo>
                    <a:cubicBezTo>
                      <a:pt x="42364" y="7072"/>
                      <a:pt x="42897" y="5237"/>
                      <a:pt x="42764" y="5071"/>
                    </a:cubicBezTo>
                    <a:lnTo>
                      <a:pt x="42764" y="5071"/>
                    </a:lnTo>
                    <a:cubicBezTo>
                      <a:pt x="43017" y="5155"/>
                      <a:pt x="44745" y="5549"/>
                      <a:pt x="45739" y="5549"/>
                    </a:cubicBezTo>
                    <a:cubicBezTo>
                      <a:pt x="45922" y="5549"/>
                      <a:pt x="46080" y="5535"/>
                      <a:pt x="46200" y="5504"/>
                    </a:cubicBezTo>
                    <a:cubicBezTo>
                      <a:pt x="47067" y="5304"/>
                      <a:pt x="49168" y="4237"/>
                      <a:pt x="49168" y="3369"/>
                    </a:cubicBezTo>
                    <a:cubicBezTo>
                      <a:pt x="49168" y="3003"/>
                      <a:pt x="48234" y="2469"/>
                      <a:pt x="47834" y="2469"/>
                    </a:cubicBezTo>
                    <a:cubicBezTo>
                      <a:pt x="47167" y="2469"/>
                      <a:pt x="46366" y="3870"/>
                      <a:pt x="45699" y="4003"/>
                    </a:cubicBezTo>
                    <a:cubicBezTo>
                      <a:pt x="45548" y="4035"/>
                      <a:pt x="45365" y="4050"/>
                      <a:pt x="45163" y="4050"/>
                    </a:cubicBezTo>
                    <a:cubicBezTo>
                      <a:pt x="44295" y="4050"/>
                      <a:pt x="43078" y="3775"/>
                      <a:pt x="42564" y="3369"/>
                    </a:cubicBezTo>
                    <a:cubicBezTo>
                      <a:pt x="41897" y="2902"/>
                      <a:pt x="41696" y="1001"/>
                      <a:pt x="41029" y="534"/>
                    </a:cubicBezTo>
                    <a:cubicBezTo>
                      <a:pt x="40596" y="234"/>
                      <a:pt x="39862" y="67"/>
                      <a:pt x="390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4;p89">
                <a:extLst>
                  <a:ext uri="{FF2B5EF4-FFF2-40B4-BE49-F238E27FC236}">
                    <a16:creationId xmlns:a16="http://schemas.microsoft.com/office/drawing/2014/main" xmlns="" id="{8F66C817-E849-86E5-EF4C-77D6FAC73C32}"/>
                  </a:ext>
                </a:extLst>
              </p:cNvPr>
              <p:cNvSpPr/>
              <p:nvPr/>
            </p:nvSpPr>
            <p:spPr>
              <a:xfrm>
                <a:off x="4296575" y="2742525"/>
                <a:ext cx="1235075" cy="1752825"/>
              </a:xfrm>
              <a:custGeom>
                <a:avLst/>
                <a:gdLst/>
                <a:ahLst/>
                <a:cxnLst/>
                <a:rect l="l" t="t" r="r" b="b"/>
                <a:pathLst>
                  <a:path w="49403" h="70113" extrusionOk="0">
                    <a:moveTo>
                      <a:pt x="26578" y="0"/>
                    </a:moveTo>
                    <a:cubicBezTo>
                      <a:pt x="24870" y="0"/>
                      <a:pt x="22989" y="287"/>
                      <a:pt x="21883" y="429"/>
                    </a:cubicBezTo>
                    <a:cubicBezTo>
                      <a:pt x="21182" y="529"/>
                      <a:pt x="19948" y="1330"/>
                      <a:pt x="19214" y="1397"/>
                    </a:cubicBezTo>
                    <a:cubicBezTo>
                      <a:pt x="19131" y="1408"/>
                      <a:pt x="19037" y="1413"/>
                      <a:pt x="18936" y="1413"/>
                    </a:cubicBezTo>
                    <a:cubicBezTo>
                      <a:pt x="18102" y="1413"/>
                      <a:pt x="16729" y="1078"/>
                      <a:pt x="16045" y="930"/>
                    </a:cubicBezTo>
                    <a:cubicBezTo>
                      <a:pt x="15645" y="863"/>
                      <a:pt x="14878" y="563"/>
                      <a:pt x="14511" y="563"/>
                    </a:cubicBezTo>
                    <a:cubicBezTo>
                      <a:pt x="13377" y="663"/>
                      <a:pt x="11042" y="1263"/>
                      <a:pt x="10341" y="2164"/>
                    </a:cubicBezTo>
                    <a:cubicBezTo>
                      <a:pt x="9707" y="2931"/>
                      <a:pt x="10374" y="5266"/>
                      <a:pt x="9807" y="6100"/>
                    </a:cubicBezTo>
                    <a:cubicBezTo>
                      <a:pt x="8440" y="8068"/>
                      <a:pt x="2235" y="8435"/>
                      <a:pt x="1168" y="10570"/>
                    </a:cubicBezTo>
                    <a:cubicBezTo>
                      <a:pt x="868" y="11104"/>
                      <a:pt x="1034" y="12605"/>
                      <a:pt x="1501" y="13038"/>
                    </a:cubicBezTo>
                    <a:cubicBezTo>
                      <a:pt x="1589" y="13126"/>
                      <a:pt x="1742" y="13151"/>
                      <a:pt x="1920" y="13151"/>
                    </a:cubicBezTo>
                    <a:cubicBezTo>
                      <a:pt x="2161" y="13151"/>
                      <a:pt x="2450" y="13105"/>
                      <a:pt x="2686" y="13105"/>
                    </a:cubicBezTo>
                    <a:cubicBezTo>
                      <a:pt x="2874" y="13105"/>
                      <a:pt x="3029" y="13134"/>
                      <a:pt x="3103" y="13239"/>
                    </a:cubicBezTo>
                    <a:cubicBezTo>
                      <a:pt x="3303" y="13539"/>
                      <a:pt x="3136" y="14206"/>
                      <a:pt x="2869" y="14740"/>
                    </a:cubicBezTo>
                    <a:cubicBezTo>
                      <a:pt x="2769" y="15040"/>
                      <a:pt x="2536" y="15340"/>
                      <a:pt x="2369" y="15440"/>
                    </a:cubicBezTo>
                    <a:cubicBezTo>
                      <a:pt x="2135" y="15674"/>
                      <a:pt x="1368" y="15507"/>
                      <a:pt x="1168" y="15707"/>
                    </a:cubicBezTo>
                    <a:cubicBezTo>
                      <a:pt x="134" y="16774"/>
                      <a:pt x="0" y="20177"/>
                      <a:pt x="334" y="21611"/>
                    </a:cubicBezTo>
                    <a:cubicBezTo>
                      <a:pt x="934" y="24113"/>
                      <a:pt x="3970" y="28783"/>
                      <a:pt x="6171" y="30184"/>
                    </a:cubicBezTo>
                    <a:cubicBezTo>
                      <a:pt x="6630" y="30450"/>
                      <a:pt x="7631" y="30715"/>
                      <a:pt x="8401" y="30715"/>
                    </a:cubicBezTo>
                    <a:cubicBezTo>
                      <a:pt x="8695" y="30715"/>
                      <a:pt x="8956" y="30676"/>
                      <a:pt x="9140" y="30584"/>
                    </a:cubicBezTo>
                    <a:cubicBezTo>
                      <a:pt x="9274" y="30551"/>
                      <a:pt x="9274" y="30217"/>
                      <a:pt x="9374" y="30117"/>
                    </a:cubicBezTo>
                    <a:cubicBezTo>
                      <a:pt x="9559" y="30032"/>
                      <a:pt x="9780" y="29997"/>
                      <a:pt x="10026" y="29997"/>
                    </a:cubicBezTo>
                    <a:cubicBezTo>
                      <a:pt x="11284" y="29997"/>
                      <a:pt x="13206" y="30922"/>
                      <a:pt x="14405" y="30922"/>
                    </a:cubicBezTo>
                    <a:cubicBezTo>
                      <a:pt x="14539" y="30922"/>
                      <a:pt x="14664" y="30910"/>
                      <a:pt x="14778" y="30884"/>
                    </a:cubicBezTo>
                    <a:cubicBezTo>
                      <a:pt x="15278" y="30751"/>
                      <a:pt x="15978" y="29784"/>
                      <a:pt x="16479" y="29684"/>
                    </a:cubicBezTo>
                    <a:cubicBezTo>
                      <a:pt x="16657" y="29643"/>
                      <a:pt x="16890" y="29624"/>
                      <a:pt x="17148" y="29624"/>
                    </a:cubicBezTo>
                    <a:cubicBezTo>
                      <a:pt x="17951" y="29624"/>
                      <a:pt x="19010" y="29806"/>
                      <a:pt x="19514" y="30084"/>
                    </a:cubicBezTo>
                    <a:cubicBezTo>
                      <a:pt x="20015" y="30384"/>
                      <a:pt x="20482" y="31618"/>
                      <a:pt x="20982" y="31952"/>
                    </a:cubicBezTo>
                    <a:cubicBezTo>
                      <a:pt x="21949" y="32586"/>
                      <a:pt x="24818" y="32085"/>
                      <a:pt x="25452" y="33053"/>
                    </a:cubicBezTo>
                    <a:cubicBezTo>
                      <a:pt x="26219" y="34287"/>
                      <a:pt x="23951" y="37356"/>
                      <a:pt x="24051" y="38857"/>
                    </a:cubicBezTo>
                    <a:cubicBezTo>
                      <a:pt x="24284" y="41359"/>
                      <a:pt x="28221" y="45728"/>
                      <a:pt x="27954" y="48230"/>
                    </a:cubicBezTo>
                    <a:cubicBezTo>
                      <a:pt x="27787" y="49631"/>
                      <a:pt x="25118" y="51466"/>
                      <a:pt x="24651" y="52800"/>
                    </a:cubicBezTo>
                    <a:cubicBezTo>
                      <a:pt x="24451" y="53367"/>
                      <a:pt x="24351" y="54601"/>
                      <a:pt x="24518" y="55135"/>
                    </a:cubicBezTo>
                    <a:cubicBezTo>
                      <a:pt x="24685" y="55602"/>
                      <a:pt x="25352" y="56203"/>
                      <a:pt x="25852" y="56736"/>
                    </a:cubicBezTo>
                    <a:cubicBezTo>
                      <a:pt x="26119" y="56970"/>
                      <a:pt x="26286" y="57237"/>
                      <a:pt x="26353" y="57470"/>
                    </a:cubicBezTo>
                    <a:cubicBezTo>
                      <a:pt x="26719" y="58871"/>
                      <a:pt x="25352" y="61707"/>
                      <a:pt x="25619" y="63074"/>
                    </a:cubicBezTo>
                    <a:cubicBezTo>
                      <a:pt x="25652" y="63308"/>
                      <a:pt x="25785" y="63608"/>
                      <a:pt x="25952" y="63908"/>
                    </a:cubicBezTo>
                    <a:cubicBezTo>
                      <a:pt x="26519" y="64942"/>
                      <a:pt x="27687" y="66210"/>
                      <a:pt x="27854" y="67044"/>
                    </a:cubicBezTo>
                    <a:cubicBezTo>
                      <a:pt x="27987" y="67744"/>
                      <a:pt x="27453" y="69045"/>
                      <a:pt x="27186" y="70113"/>
                    </a:cubicBezTo>
                    <a:cubicBezTo>
                      <a:pt x="33458" y="64108"/>
                      <a:pt x="38628" y="56803"/>
                      <a:pt x="42364" y="48397"/>
                    </a:cubicBezTo>
                    <a:cubicBezTo>
                      <a:pt x="47868" y="36055"/>
                      <a:pt x="49402" y="22845"/>
                      <a:pt x="47501" y="10336"/>
                    </a:cubicBezTo>
                    <a:cubicBezTo>
                      <a:pt x="46534" y="10170"/>
                      <a:pt x="45666" y="9903"/>
                      <a:pt x="45066" y="9603"/>
                    </a:cubicBezTo>
                    <a:cubicBezTo>
                      <a:pt x="44065" y="9169"/>
                      <a:pt x="42931" y="7034"/>
                      <a:pt x="41897" y="6600"/>
                    </a:cubicBezTo>
                    <a:cubicBezTo>
                      <a:pt x="41374" y="6370"/>
                      <a:pt x="40327" y="6140"/>
                      <a:pt x="39446" y="6140"/>
                    </a:cubicBezTo>
                    <a:cubicBezTo>
                      <a:pt x="38922" y="6140"/>
                      <a:pt x="38456" y="6222"/>
                      <a:pt x="38194" y="6434"/>
                    </a:cubicBezTo>
                    <a:cubicBezTo>
                      <a:pt x="37794" y="6767"/>
                      <a:pt x="38361" y="8335"/>
                      <a:pt x="37894" y="8602"/>
                    </a:cubicBezTo>
                    <a:cubicBezTo>
                      <a:pt x="37831" y="8647"/>
                      <a:pt x="37739" y="8665"/>
                      <a:pt x="37631" y="8665"/>
                    </a:cubicBezTo>
                    <a:cubicBezTo>
                      <a:pt x="37342" y="8665"/>
                      <a:pt x="36946" y="8532"/>
                      <a:pt x="36727" y="8435"/>
                    </a:cubicBezTo>
                    <a:cubicBezTo>
                      <a:pt x="36393" y="8268"/>
                      <a:pt x="35959" y="7601"/>
                      <a:pt x="35626" y="7401"/>
                    </a:cubicBezTo>
                    <a:cubicBezTo>
                      <a:pt x="35192" y="7168"/>
                      <a:pt x="34625" y="6934"/>
                      <a:pt x="33958" y="6767"/>
                    </a:cubicBezTo>
                    <a:cubicBezTo>
                      <a:pt x="32223" y="6334"/>
                      <a:pt x="30055" y="5933"/>
                      <a:pt x="29488" y="4933"/>
                    </a:cubicBezTo>
                    <a:cubicBezTo>
                      <a:pt x="28954" y="4065"/>
                      <a:pt x="30689" y="1730"/>
                      <a:pt x="30022" y="930"/>
                    </a:cubicBezTo>
                    <a:cubicBezTo>
                      <a:pt x="29417" y="216"/>
                      <a:pt x="28063" y="0"/>
                      <a:pt x="26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25;p89">
                <a:extLst>
                  <a:ext uri="{FF2B5EF4-FFF2-40B4-BE49-F238E27FC236}">
                    <a16:creationId xmlns:a16="http://schemas.microsoft.com/office/drawing/2014/main" xmlns="" id="{27DA10AA-297F-4B0B-9DEE-438FEF29F1BD}"/>
                  </a:ext>
                </a:extLst>
              </p:cNvPr>
              <p:cNvSpPr/>
              <p:nvPr/>
            </p:nvSpPr>
            <p:spPr>
              <a:xfrm>
                <a:off x="3687800" y="2354550"/>
                <a:ext cx="119275" cy="62975"/>
              </a:xfrm>
              <a:custGeom>
                <a:avLst/>
                <a:gdLst/>
                <a:ahLst/>
                <a:cxnLst/>
                <a:rect l="l" t="t" r="r" b="b"/>
                <a:pathLst>
                  <a:path w="4771" h="2519" extrusionOk="0">
                    <a:moveTo>
                      <a:pt x="3130" y="0"/>
                    </a:moveTo>
                    <a:cubicBezTo>
                      <a:pt x="3056" y="0"/>
                      <a:pt x="2989" y="11"/>
                      <a:pt x="2936" y="37"/>
                    </a:cubicBezTo>
                    <a:cubicBezTo>
                      <a:pt x="2669" y="137"/>
                      <a:pt x="2636" y="904"/>
                      <a:pt x="2336" y="1038"/>
                    </a:cubicBezTo>
                    <a:cubicBezTo>
                      <a:pt x="2283" y="1060"/>
                      <a:pt x="2221" y="1070"/>
                      <a:pt x="2152" y="1070"/>
                    </a:cubicBezTo>
                    <a:cubicBezTo>
                      <a:pt x="1711" y="1070"/>
                      <a:pt x="990" y="669"/>
                      <a:pt x="548" y="669"/>
                    </a:cubicBezTo>
                    <a:cubicBezTo>
                      <a:pt x="450" y="669"/>
                      <a:pt x="365" y="689"/>
                      <a:pt x="301" y="737"/>
                    </a:cubicBezTo>
                    <a:cubicBezTo>
                      <a:pt x="101" y="904"/>
                      <a:pt x="1" y="1571"/>
                      <a:pt x="167" y="1772"/>
                    </a:cubicBezTo>
                    <a:cubicBezTo>
                      <a:pt x="201" y="1805"/>
                      <a:pt x="260" y="1812"/>
                      <a:pt x="327" y="1812"/>
                    </a:cubicBezTo>
                    <a:cubicBezTo>
                      <a:pt x="380" y="1812"/>
                      <a:pt x="438" y="1808"/>
                      <a:pt x="492" y="1808"/>
                    </a:cubicBezTo>
                    <a:cubicBezTo>
                      <a:pt x="572" y="1808"/>
                      <a:pt x="641" y="1818"/>
                      <a:pt x="668" y="1872"/>
                    </a:cubicBezTo>
                    <a:cubicBezTo>
                      <a:pt x="801" y="1938"/>
                      <a:pt x="501" y="2172"/>
                      <a:pt x="701" y="2372"/>
                    </a:cubicBezTo>
                    <a:cubicBezTo>
                      <a:pt x="812" y="2482"/>
                      <a:pt x="1034" y="2518"/>
                      <a:pt x="1270" y="2518"/>
                    </a:cubicBezTo>
                    <a:cubicBezTo>
                      <a:pt x="1532" y="2518"/>
                      <a:pt x="1811" y="2474"/>
                      <a:pt x="1969" y="2439"/>
                    </a:cubicBezTo>
                    <a:cubicBezTo>
                      <a:pt x="2202" y="2405"/>
                      <a:pt x="2669" y="2239"/>
                      <a:pt x="2803" y="2072"/>
                    </a:cubicBezTo>
                    <a:cubicBezTo>
                      <a:pt x="2969" y="1905"/>
                      <a:pt x="2936" y="1271"/>
                      <a:pt x="3136" y="1171"/>
                    </a:cubicBezTo>
                    <a:cubicBezTo>
                      <a:pt x="3174" y="1146"/>
                      <a:pt x="3227" y="1136"/>
                      <a:pt x="3288" y="1136"/>
                    </a:cubicBezTo>
                    <a:cubicBezTo>
                      <a:pt x="3490" y="1136"/>
                      <a:pt x="3789" y="1240"/>
                      <a:pt x="4003" y="1240"/>
                    </a:cubicBezTo>
                    <a:cubicBezTo>
                      <a:pt x="4068" y="1240"/>
                      <a:pt x="4126" y="1230"/>
                      <a:pt x="4170" y="1204"/>
                    </a:cubicBezTo>
                    <a:cubicBezTo>
                      <a:pt x="4370" y="1071"/>
                      <a:pt x="4771" y="637"/>
                      <a:pt x="4671" y="437"/>
                    </a:cubicBezTo>
                    <a:cubicBezTo>
                      <a:pt x="4604" y="237"/>
                      <a:pt x="4004" y="204"/>
                      <a:pt x="3770" y="104"/>
                    </a:cubicBezTo>
                    <a:cubicBezTo>
                      <a:pt x="3598" y="79"/>
                      <a:pt x="3336" y="0"/>
                      <a:pt x="3130" y="0"/>
                    </a:cubicBezTo>
                    <a:close/>
                  </a:path>
                </a:pathLst>
              </a:custGeom>
              <a:solidFill>
                <a:srgbClr val="2D42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26;p89">
                <a:extLst>
                  <a:ext uri="{FF2B5EF4-FFF2-40B4-BE49-F238E27FC236}">
                    <a16:creationId xmlns:a16="http://schemas.microsoft.com/office/drawing/2014/main" xmlns="" id="{77D67029-E4E9-0E9C-79E5-7585935D1233}"/>
                  </a:ext>
                </a:extLst>
              </p:cNvPr>
              <p:cNvSpPr/>
              <p:nvPr/>
            </p:nvSpPr>
            <p:spPr>
              <a:xfrm>
                <a:off x="2391875" y="1676150"/>
                <a:ext cx="2229950" cy="2839700"/>
              </a:xfrm>
              <a:custGeom>
                <a:avLst/>
                <a:gdLst/>
                <a:ahLst/>
                <a:cxnLst/>
                <a:rect l="l" t="t" r="r" b="b"/>
                <a:pathLst>
                  <a:path w="89198" h="113588" extrusionOk="0">
                    <a:moveTo>
                      <a:pt x="74814" y="1"/>
                    </a:moveTo>
                    <a:cubicBezTo>
                      <a:pt x="74717" y="1"/>
                      <a:pt x="74619" y="7"/>
                      <a:pt x="74521" y="20"/>
                    </a:cubicBezTo>
                    <a:lnTo>
                      <a:pt x="2169" y="8660"/>
                    </a:lnTo>
                    <a:cubicBezTo>
                      <a:pt x="935" y="8826"/>
                      <a:pt x="1" y="9927"/>
                      <a:pt x="167" y="11195"/>
                    </a:cubicBezTo>
                    <a:lnTo>
                      <a:pt x="12143" y="111567"/>
                    </a:lnTo>
                    <a:cubicBezTo>
                      <a:pt x="12296" y="112705"/>
                      <a:pt x="13273" y="113587"/>
                      <a:pt x="14391" y="113587"/>
                    </a:cubicBezTo>
                    <a:cubicBezTo>
                      <a:pt x="14486" y="113587"/>
                      <a:pt x="14582" y="113581"/>
                      <a:pt x="14678" y="113568"/>
                    </a:cubicBezTo>
                    <a:lnTo>
                      <a:pt x="87029" y="104929"/>
                    </a:lnTo>
                    <a:cubicBezTo>
                      <a:pt x="88297" y="104762"/>
                      <a:pt x="89198" y="103628"/>
                      <a:pt x="89031" y="102393"/>
                    </a:cubicBezTo>
                    <a:lnTo>
                      <a:pt x="77056" y="2022"/>
                    </a:lnTo>
                    <a:cubicBezTo>
                      <a:pt x="76902" y="884"/>
                      <a:pt x="75954" y="1"/>
                      <a:pt x="74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27;p89">
                <a:extLst>
                  <a:ext uri="{FF2B5EF4-FFF2-40B4-BE49-F238E27FC236}">
                    <a16:creationId xmlns:a16="http://schemas.microsoft.com/office/drawing/2014/main" xmlns="" id="{3EF241C3-5B4C-B83C-8C4E-7594E89E2BCC}"/>
                  </a:ext>
                </a:extLst>
              </p:cNvPr>
              <p:cNvSpPr/>
              <p:nvPr/>
            </p:nvSpPr>
            <p:spPr>
              <a:xfrm>
                <a:off x="2546150" y="1790050"/>
                <a:ext cx="1993950" cy="2526000"/>
              </a:xfrm>
              <a:custGeom>
                <a:avLst/>
                <a:gdLst/>
                <a:ahLst/>
                <a:cxnLst/>
                <a:rect l="l" t="t" r="r" b="b"/>
                <a:pathLst>
                  <a:path w="79758" h="101040" extrusionOk="0">
                    <a:moveTo>
                      <a:pt x="67215" y="1"/>
                    </a:moveTo>
                    <a:lnTo>
                      <a:pt x="62679" y="468"/>
                    </a:lnTo>
                    <a:lnTo>
                      <a:pt x="1" y="6906"/>
                    </a:lnTo>
                    <a:lnTo>
                      <a:pt x="9574" y="85796"/>
                    </a:lnTo>
                    <a:lnTo>
                      <a:pt x="11409" y="101040"/>
                    </a:lnTo>
                    <a:lnTo>
                      <a:pt x="79758" y="91633"/>
                    </a:lnTo>
                    <a:lnTo>
                      <a:pt x="672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28;p89">
                <a:extLst>
                  <a:ext uri="{FF2B5EF4-FFF2-40B4-BE49-F238E27FC236}">
                    <a16:creationId xmlns:a16="http://schemas.microsoft.com/office/drawing/2014/main" xmlns="" id="{1C9CEBA7-8CCF-114C-0396-50090811C5DD}"/>
                  </a:ext>
                </a:extLst>
              </p:cNvPr>
              <p:cNvSpPr/>
              <p:nvPr/>
            </p:nvSpPr>
            <p:spPr>
              <a:xfrm>
                <a:off x="2756300" y="2105375"/>
                <a:ext cx="156800" cy="177550"/>
              </a:xfrm>
              <a:custGeom>
                <a:avLst/>
                <a:gdLst/>
                <a:ahLst/>
                <a:cxnLst/>
                <a:rect l="l" t="t" r="r" b="b"/>
                <a:pathLst>
                  <a:path w="6272" h="7102" extrusionOk="0">
                    <a:moveTo>
                      <a:pt x="2688" y="765"/>
                    </a:moveTo>
                    <a:cubicBezTo>
                      <a:pt x="3361" y="765"/>
                      <a:pt x="3877" y="909"/>
                      <a:pt x="4270" y="1198"/>
                    </a:cubicBezTo>
                    <a:cubicBezTo>
                      <a:pt x="4737" y="1565"/>
                      <a:pt x="5038" y="2198"/>
                      <a:pt x="5171" y="3132"/>
                    </a:cubicBezTo>
                    <a:cubicBezTo>
                      <a:pt x="5271" y="4033"/>
                      <a:pt x="5138" y="4734"/>
                      <a:pt x="4737" y="5234"/>
                    </a:cubicBezTo>
                    <a:cubicBezTo>
                      <a:pt x="4371" y="5701"/>
                      <a:pt x="3703" y="6001"/>
                      <a:pt x="2736" y="6101"/>
                    </a:cubicBezTo>
                    <a:lnTo>
                      <a:pt x="1635" y="6235"/>
                    </a:lnTo>
                    <a:lnTo>
                      <a:pt x="1001" y="931"/>
                    </a:lnTo>
                    <a:lnTo>
                      <a:pt x="2102" y="797"/>
                    </a:lnTo>
                    <a:cubicBezTo>
                      <a:pt x="2310" y="776"/>
                      <a:pt x="2505" y="765"/>
                      <a:pt x="2688" y="765"/>
                    </a:cubicBezTo>
                    <a:close/>
                    <a:moveTo>
                      <a:pt x="2833" y="0"/>
                    </a:moveTo>
                    <a:cubicBezTo>
                      <a:pt x="2542" y="0"/>
                      <a:pt x="2231" y="21"/>
                      <a:pt x="1902" y="64"/>
                    </a:cubicBezTo>
                    <a:lnTo>
                      <a:pt x="1" y="297"/>
                    </a:lnTo>
                    <a:lnTo>
                      <a:pt x="801" y="7102"/>
                    </a:lnTo>
                    <a:lnTo>
                      <a:pt x="2703" y="6868"/>
                    </a:lnTo>
                    <a:cubicBezTo>
                      <a:pt x="4004" y="6735"/>
                      <a:pt x="4938" y="6335"/>
                      <a:pt x="5505" y="5701"/>
                    </a:cubicBezTo>
                    <a:cubicBezTo>
                      <a:pt x="6072" y="5067"/>
                      <a:pt x="6272" y="4166"/>
                      <a:pt x="6138" y="2999"/>
                    </a:cubicBezTo>
                    <a:cubicBezTo>
                      <a:pt x="6005" y="1831"/>
                      <a:pt x="5571" y="1031"/>
                      <a:pt x="4904" y="531"/>
                    </a:cubicBezTo>
                    <a:cubicBezTo>
                      <a:pt x="4381" y="182"/>
                      <a:pt x="3691" y="0"/>
                      <a:pt x="2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29;p89">
                <a:extLst>
                  <a:ext uri="{FF2B5EF4-FFF2-40B4-BE49-F238E27FC236}">
                    <a16:creationId xmlns:a16="http://schemas.microsoft.com/office/drawing/2014/main" xmlns="" id="{8E13B523-1078-1F1E-3940-77EEEE1D5558}"/>
                  </a:ext>
                </a:extLst>
              </p:cNvPr>
              <p:cNvSpPr/>
              <p:nvPr/>
            </p:nvSpPr>
            <p:spPr>
              <a:xfrm>
                <a:off x="2946450" y="2086925"/>
                <a:ext cx="43375" cy="173500"/>
              </a:xfrm>
              <a:custGeom>
                <a:avLst/>
                <a:gdLst/>
                <a:ahLst/>
                <a:cxnLst/>
                <a:rect l="l" t="t" r="r" b="b"/>
                <a:pathLst>
                  <a:path w="1735" h="6940" extrusionOk="0">
                    <a:moveTo>
                      <a:pt x="934" y="1"/>
                    </a:moveTo>
                    <a:lnTo>
                      <a:pt x="0" y="134"/>
                    </a:lnTo>
                    <a:lnTo>
                      <a:pt x="801" y="6939"/>
                    </a:lnTo>
                    <a:lnTo>
                      <a:pt x="1735" y="6839"/>
                    </a:lnTo>
                    <a:lnTo>
                      <a:pt x="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30;p89">
                <a:extLst>
                  <a:ext uri="{FF2B5EF4-FFF2-40B4-BE49-F238E27FC236}">
                    <a16:creationId xmlns:a16="http://schemas.microsoft.com/office/drawing/2014/main" xmlns="" id="{51F1D22E-9EAC-2D65-ADFA-63B8802AAB8A}"/>
                  </a:ext>
                </a:extLst>
              </p:cNvPr>
              <p:cNvSpPr/>
              <p:nvPr/>
            </p:nvSpPr>
            <p:spPr>
              <a:xfrm>
                <a:off x="3024825" y="2071925"/>
                <a:ext cx="156800" cy="181825"/>
              </a:xfrm>
              <a:custGeom>
                <a:avLst/>
                <a:gdLst/>
                <a:ahLst/>
                <a:cxnLst/>
                <a:rect l="l" t="t" r="r" b="b"/>
                <a:pathLst>
                  <a:path w="6272" h="7273" extrusionOk="0">
                    <a:moveTo>
                      <a:pt x="2436" y="968"/>
                    </a:moveTo>
                    <a:lnTo>
                      <a:pt x="4104" y="4237"/>
                    </a:lnTo>
                    <a:lnTo>
                      <a:pt x="1569" y="4504"/>
                    </a:lnTo>
                    <a:lnTo>
                      <a:pt x="2436" y="968"/>
                    </a:lnTo>
                    <a:close/>
                    <a:moveTo>
                      <a:pt x="2836" y="1"/>
                    </a:moveTo>
                    <a:lnTo>
                      <a:pt x="1802" y="134"/>
                    </a:lnTo>
                    <a:lnTo>
                      <a:pt x="1" y="7272"/>
                    </a:lnTo>
                    <a:lnTo>
                      <a:pt x="968" y="7139"/>
                    </a:lnTo>
                    <a:lnTo>
                      <a:pt x="1402" y="5304"/>
                    </a:lnTo>
                    <a:lnTo>
                      <a:pt x="4471" y="4937"/>
                    </a:lnTo>
                    <a:lnTo>
                      <a:pt x="5305" y="6639"/>
                    </a:lnTo>
                    <a:lnTo>
                      <a:pt x="6272" y="650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31;p89">
                <a:extLst>
                  <a:ext uri="{FF2B5EF4-FFF2-40B4-BE49-F238E27FC236}">
                    <a16:creationId xmlns:a16="http://schemas.microsoft.com/office/drawing/2014/main" xmlns="" id="{DE0F02C4-318D-49AF-969D-1277E273FDA2}"/>
                  </a:ext>
                </a:extLst>
              </p:cNvPr>
              <p:cNvSpPr/>
              <p:nvPr/>
            </p:nvSpPr>
            <p:spPr>
              <a:xfrm>
                <a:off x="3195775" y="2052150"/>
                <a:ext cx="137625" cy="178250"/>
              </a:xfrm>
              <a:custGeom>
                <a:avLst/>
                <a:gdLst/>
                <a:ahLst/>
                <a:cxnLst/>
                <a:rect l="l" t="t" r="r" b="b"/>
                <a:pathLst>
                  <a:path w="5505" h="7130" extrusionOk="0">
                    <a:moveTo>
                      <a:pt x="2698" y="779"/>
                    </a:moveTo>
                    <a:cubicBezTo>
                      <a:pt x="3002" y="779"/>
                      <a:pt x="3258" y="823"/>
                      <a:pt x="3437" y="925"/>
                    </a:cubicBezTo>
                    <a:cubicBezTo>
                      <a:pt x="3670" y="1092"/>
                      <a:pt x="3804" y="1325"/>
                      <a:pt x="3837" y="1659"/>
                    </a:cubicBezTo>
                    <a:cubicBezTo>
                      <a:pt x="3904" y="2026"/>
                      <a:pt x="3804" y="2293"/>
                      <a:pt x="3604" y="2493"/>
                    </a:cubicBezTo>
                    <a:cubicBezTo>
                      <a:pt x="3403" y="2693"/>
                      <a:pt x="3103" y="2793"/>
                      <a:pt x="2636" y="2860"/>
                    </a:cubicBezTo>
                    <a:lnTo>
                      <a:pt x="1269" y="3026"/>
                    </a:lnTo>
                    <a:lnTo>
                      <a:pt x="1035" y="958"/>
                    </a:lnTo>
                    <a:lnTo>
                      <a:pt x="2403" y="792"/>
                    </a:lnTo>
                    <a:cubicBezTo>
                      <a:pt x="2505" y="784"/>
                      <a:pt x="2604" y="779"/>
                      <a:pt x="2698" y="779"/>
                    </a:cubicBezTo>
                    <a:close/>
                    <a:moveTo>
                      <a:pt x="3198" y="3568"/>
                    </a:moveTo>
                    <a:cubicBezTo>
                      <a:pt x="3520" y="3568"/>
                      <a:pt x="3773" y="3637"/>
                      <a:pt x="3970" y="3760"/>
                    </a:cubicBezTo>
                    <a:cubicBezTo>
                      <a:pt x="4237" y="3927"/>
                      <a:pt x="4404" y="4227"/>
                      <a:pt x="4437" y="4661"/>
                    </a:cubicBezTo>
                    <a:cubicBezTo>
                      <a:pt x="4504" y="5095"/>
                      <a:pt x="4404" y="5428"/>
                      <a:pt x="4204" y="5662"/>
                    </a:cubicBezTo>
                    <a:cubicBezTo>
                      <a:pt x="4004" y="5895"/>
                      <a:pt x="3637" y="6029"/>
                      <a:pt x="3137" y="6095"/>
                    </a:cubicBezTo>
                    <a:lnTo>
                      <a:pt x="1669" y="6262"/>
                    </a:lnTo>
                    <a:lnTo>
                      <a:pt x="1369" y="3760"/>
                    </a:lnTo>
                    <a:lnTo>
                      <a:pt x="2836" y="3594"/>
                    </a:lnTo>
                    <a:cubicBezTo>
                      <a:pt x="2966" y="3576"/>
                      <a:pt x="3086" y="3568"/>
                      <a:pt x="3198" y="3568"/>
                    </a:cubicBezTo>
                    <a:close/>
                    <a:moveTo>
                      <a:pt x="2843" y="0"/>
                    </a:moveTo>
                    <a:cubicBezTo>
                      <a:pt x="2693" y="0"/>
                      <a:pt x="2535" y="9"/>
                      <a:pt x="2369" y="24"/>
                    </a:cubicBezTo>
                    <a:lnTo>
                      <a:pt x="1" y="325"/>
                    </a:lnTo>
                    <a:lnTo>
                      <a:pt x="835" y="7129"/>
                    </a:lnTo>
                    <a:lnTo>
                      <a:pt x="3270" y="6829"/>
                    </a:lnTo>
                    <a:cubicBezTo>
                      <a:pt x="4037" y="6762"/>
                      <a:pt x="4604" y="6529"/>
                      <a:pt x="4971" y="6129"/>
                    </a:cubicBezTo>
                    <a:cubicBezTo>
                      <a:pt x="5371" y="5762"/>
                      <a:pt x="5505" y="5261"/>
                      <a:pt x="5438" y="4661"/>
                    </a:cubicBezTo>
                    <a:cubicBezTo>
                      <a:pt x="5371" y="4194"/>
                      <a:pt x="5205" y="3827"/>
                      <a:pt x="4904" y="3527"/>
                    </a:cubicBezTo>
                    <a:cubicBezTo>
                      <a:pt x="4638" y="3260"/>
                      <a:pt x="4271" y="3093"/>
                      <a:pt x="3804" y="3060"/>
                    </a:cubicBezTo>
                    <a:cubicBezTo>
                      <a:pt x="4171" y="2960"/>
                      <a:pt x="4437" y="2760"/>
                      <a:pt x="4604" y="2493"/>
                    </a:cubicBezTo>
                    <a:cubicBezTo>
                      <a:pt x="4771" y="2226"/>
                      <a:pt x="4804" y="1892"/>
                      <a:pt x="4771" y="1459"/>
                    </a:cubicBezTo>
                    <a:cubicBezTo>
                      <a:pt x="4704" y="925"/>
                      <a:pt x="4471" y="525"/>
                      <a:pt x="4037" y="291"/>
                    </a:cubicBezTo>
                    <a:cubicBezTo>
                      <a:pt x="3731" y="87"/>
                      <a:pt x="3328" y="0"/>
                      <a:pt x="2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32;p89">
                <a:extLst>
                  <a:ext uri="{FF2B5EF4-FFF2-40B4-BE49-F238E27FC236}">
                    <a16:creationId xmlns:a16="http://schemas.microsoft.com/office/drawing/2014/main" xmlns="" id="{EAB25BAD-3B47-56F6-C98F-FCA8B8074930}"/>
                  </a:ext>
                </a:extLst>
              </p:cNvPr>
              <p:cNvSpPr/>
              <p:nvPr/>
            </p:nvSpPr>
            <p:spPr>
              <a:xfrm>
                <a:off x="3366750" y="2026900"/>
                <a:ext cx="130100" cy="183475"/>
              </a:xfrm>
              <a:custGeom>
                <a:avLst/>
                <a:gdLst/>
                <a:ahLst/>
                <a:cxnLst/>
                <a:rect l="l" t="t" r="r" b="b"/>
                <a:pathLst>
                  <a:path w="5204" h="7339" extrusionOk="0">
                    <a:moveTo>
                      <a:pt x="4303" y="0"/>
                    </a:moveTo>
                    <a:lnTo>
                      <a:pt x="0" y="501"/>
                    </a:lnTo>
                    <a:lnTo>
                      <a:pt x="834" y="7339"/>
                    </a:lnTo>
                    <a:lnTo>
                      <a:pt x="5204" y="6805"/>
                    </a:lnTo>
                    <a:lnTo>
                      <a:pt x="5137" y="6038"/>
                    </a:lnTo>
                    <a:lnTo>
                      <a:pt x="1635" y="6438"/>
                    </a:lnTo>
                    <a:lnTo>
                      <a:pt x="1368" y="3970"/>
                    </a:lnTo>
                    <a:lnTo>
                      <a:pt x="4603" y="3603"/>
                    </a:lnTo>
                    <a:lnTo>
                      <a:pt x="4503" y="2802"/>
                    </a:lnTo>
                    <a:lnTo>
                      <a:pt x="1268" y="3203"/>
                    </a:lnTo>
                    <a:lnTo>
                      <a:pt x="1034" y="1168"/>
                    </a:lnTo>
                    <a:lnTo>
                      <a:pt x="4403" y="767"/>
                    </a:lnTo>
                    <a:lnTo>
                      <a:pt x="43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33;p89">
                <a:extLst>
                  <a:ext uri="{FF2B5EF4-FFF2-40B4-BE49-F238E27FC236}">
                    <a16:creationId xmlns:a16="http://schemas.microsoft.com/office/drawing/2014/main" xmlns="" id="{0053142B-0ABD-4CF8-366A-E30B4B65E0A4}"/>
                  </a:ext>
                </a:extLst>
              </p:cNvPr>
              <p:cNvSpPr/>
              <p:nvPr/>
            </p:nvSpPr>
            <p:spPr>
              <a:xfrm>
                <a:off x="3501000" y="2006875"/>
                <a:ext cx="146800" cy="180150"/>
              </a:xfrm>
              <a:custGeom>
                <a:avLst/>
                <a:gdLst/>
                <a:ahLst/>
                <a:cxnLst/>
                <a:rect l="l" t="t" r="r" b="b"/>
                <a:pathLst>
                  <a:path w="5872" h="7206" extrusionOk="0">
                    <a:moveTo>
                      <a:pt x="5771" y="1"/>
                    </a:moveTo>
                    <a:lnTo>
                      <a:pt x="1" y="668"/>
                    </a:lnTo>
                    <a:lnTo>
                      <a:pt x="101" y="1435"/>
                    </a:lnTo>
                    <a:lnTo>
                      <a:pt x="2536" y="1168"/>
                    </a:lnTo>
                    <a:lnTo>
                      <a:pt x="3236" y="7206"/>
                    </a:lnTo>
                    <a:lnTo>
                      <a:pt x="4170" y="7106"/>
                    </a:lnTo>
                    <a:lnTo>
                      <a:pt x="3470" y="1035"/>
                    </a:lnTo>
                    <a:lnTo>
                      <a:pt x="5872" y="768"/>
                    </a:lnTo>
                    <a:lnTo>
                      <a:pt x="57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4;p89">
                <a:extLst>
                  <a:ext uri="{FF2B5EF4-FFF2-40B4-BE49-F238E27FC236}">
                    <a16:creationId xmlns:a16="http://schemas.microsoft.com/office/drawing/2014/main" xmlns="" id="{E8F6FED5-0817-2A8F-063B-231E8454832A}"/>
                  </a:ext>
                </a:extLst>
              </p:cNvPr>
              <p:cNvSpPr/>
              <p:nvPr/>
            </p:nvSpPr>
            <p:spPr>
              <a:xfrm>
                <a:off x="3677800" y="1989375"/>
                <a:ext cx="130950" cy="183475"/>
              </a:xfrm>
              <a:custGeom>
                <a:avLst/>
                <a:gdLst/>
                <a:ahLst/>
                <a:cxnLst/>
                <a:rect l="l" t="t" r="r" b="b"/>
                <a:pathLst>
                  <a:path w="5238" h="7339" extrusionOk="0">
                    <a:moveTo>
                      <a:pt x="4337" y="0"/>
                    </a:moveTo>
                    <a:lnTo>
                      <a:pt x="0" y="534"/>
                    </a:lnTo>
                    <a:lnTo>
                      <a:pt x="834" y="7339"/>
                    </a:lnTo>
                    <a:lnTo>
                      <a:pt x="5237" y="6838"/>
                    </a:lnTo>
                    <a:lnTo>
                      <a:pt x="5137" y="6038"/>
                    </a:lnTo>
                    <a:lnTo>
                      <a:pt x="1668" y="6471"/>
                    </a:lnTo>
                    <a:lnTo>
                      <a:pt x="1368" y="4003"/>
                    </a:lnTo>
                    <a:lnTo>
                      <a:pt x="4604" y="3603"/>
                    </a:lnTo>
                    <a:lnTo>
                      <a:pt x="4504" y="2836"/>
                    </a:lnTo>
                    <a:lnTo>
                      <a:pt x="1268" y="3202"/>
                    </a:lnTo>
                    <a:lnTo>
                      <a:pt x="1034" y="1201"/>
                    </a:lnTo>
                    <a:lnTo>
                      <a:pt x="4404" y="801"/>
                    </a:lnTo>
                    <a:lnTo>
                      <a:pt x="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35;p89">
                <a:extLst>
                  <a:ext uri="{FF2B5EF4-FFF2-40B4-BE49-F238E27FC236}">
                    <a16:creationId xmlns:a16="http://schemas.microsoft.com/office/drawing/2014/main" xmlns="" id="{B48BD571-F9F5-BBDE-3260-1C94842C6BB7}"/>
                  </a:ext>
                </a:extLst>
              </p:cNvPr>
              <p:cNvSpPr/>
              <p:nvPr/>
            </p:nvSpPr>
            <p:spPr>
              <a:xfrm>
                <a:off x="3832075" y="1973525"/>
                <a:ext cx="133450" cy="179100"/>
              </a:xfrm>
              <a:custGeom>
                <a:avLst/>
                <a:gdLst/>
                <a:ahLst/>
                <a:cxnLst/>
                <a:rect l="l" t="t" r="r" b="b"/>
                <a:pathLst>
                  <a:path w="5338" h="7164" extrusionOk="0">
                    <a:moveTo>
                      <a:pt x="3236" y="0"/>
                    </a:moveTo>
                    <a:cubicBezTo>
                      <a:pt x="2903" y="0"/>
                      <a:pt x="2569" y="0"/>
                      <a:pt x="2235" y="34"/>
                    </a:cubicBezTo>
                    <a:cubicBezTo>
                      <a:pt x="1502" y="134"/>
                      <a:pt x="934" y="367"/>
                      <a:pt x="534" y="768"/>
                    </a:cubicBezTo>
                    <a:cubicBezTo>
                      <a:pt x="167" y="1168"/>
                      <a:pt x="0" y="1668"/>
                      <a:pt x="101" y="2269"/>
                    </a:cubicBezTo>
                    <a:cubicBezTo>
                      <a:pt x="134" y="2802"/>
                      <a:pt x="334" y="3169"/>
                      <a:pt x="701" y="3436"/>
                    </a:cubicBezTo>
                    <a:cubicBezTo>
                      <a:pt x="1035" y="3703"/>
                      <a:pt x="1568" y="3836"/>
                      <a:pt x="2269" y="3903"/>
                    </a:cubicBezTo>
                    <a:lnTo>
                      <a:pt x="2836" y="3937"/>
                    </a:lnTo>
                    <a:cubicBezTo>
                      <a:pt x="3303" y="3970"/>
                      <a:pt x="3670" y="4070"/>
                      <a:pt x="3903" y="4237"/>
                    </a:cubicBezTo>
                    <a:cubicBezTo>
                      <a:pt x="4137" y="4404"/>
                      <a:pt x="4270" y="4670"/>
                      <a:pt x="4304" y="5004"/>
                    </a:cubicBezTo>
                    <a:cubicBezTo>
                      <a:pt x="4337" y="5371"/>
                      <a:pt x="4237" y="5704"/>
                      <a:pt x="3970" y="5938"/>
                    </a:cubicBezTo>
                    <a:cubicBezTo>
                      <a:pt x="3703" y="6171"/>
                      <a:pt x="3336" y="6338"/>
                      <a:pt x="2802" y="6372"/>
                    </a:cubicBezTo>
                    <a:cubicBezTo>
                      <a:pt x="2662" y="6397"/>
                      <a:pt x="2527" y="6408"/>
                      <a:pt x="2391" y="6408"/>
                    </a:cubicBezTo>
                    <a:cubicBezTo>
                      <a:pt x="2171" y="6408"/>
                      <a:pt x="1949" y="6379"/>
                      <a:pt x="1702" y="6338"/>
                    </a:cubicBezTo>
                    <a:cubicBezTo>
                      <a:pt x="1335" y="6305"/>
                      <a:pt x="968" y="6171"/>
                      <a:pt x="568" y="6005"/>
                    </a:cubicBezTo>
                    <a:lnTo>
                      <a:pt x="568" y="6005"/>
                    </a:lnTo>
                    <a:lnTo>
                      <a:pt x="668" y="6972"/>
                    </a:lnTo>
                    <a:cubicBezTo>
                      <a:pt x="1068" y="7072"/>
                      <a:pt x="1468" y="7105"/>
                      <a:pt x="1835" y="7139"/>
                    </a:cubicBezTo>
                    <a:cubicBezTo>
                      <a:pt x="2019" y="7155"/>
                      <a:pt x="2202" y="7164"/>
                      <a:pt x="2377" y="7164"/>
                    </a:cubicBezTo>
                    <a:cubicBezTo>
                      <a:pt x="2552" y="7164"/>
                      <a:pt x="2719" y="7155"/>
                      <a:pt x="2869" y="7139"/>
                    </a:cubicBezTo>
                    <a:cubicBezTo>
                      <a:pt x="3736" y="7039"/>
                      <a:pt x="4370" y="6772"/>
                      <a:pt x="4771" y="6405"/>
                    </a:cubicBezTo>
                    <a:cubicBezTo>
                      <a:pt x="5171" y="6005"/>
                      <a:pt x="5338" y="5471"/>
                      <a:pt x="5271" y="4804"/>
                    </a:cubicBezTo>
                    <a:cubicBezTo>
                      <a:pt x="5204" y="4270"/>
                      <a:pt x="4971" y="3836"/>
                      <a:pt x="4604" y="3536"/>
                    </a:cubicBezTo>
                    <a:cubicBezTo>
                      <a:pt x="4237" y="3236"/>
                      <a:pt x="3703" y="3069"/>
                      <a:pt x="3003" y="3036"/>
                    </a:cubicBezTo>
                    <a:lnTo>
                      <a:pt x="2436" y="2969"/>
                    </a:lnTo>
                    <a:cubicBezTo>
                      <a:pt x="1902" y="2936"/>
                      <a:pt x="1568" y="2869"/>
                      <a:pt x="1368" y="2736"/>
                    </a:cubicBezTo>
                    <a:cubicBezTo>
                      <a:pt x="1168" y="2602"/>
                      <a:pt x="1035" y="2402"/>
                      <a:pt x="1001" y="2069"/>
                    </a:cubicBezTo>
                    <a:cubicBezTo>
                      <a:pt x="968" y="1735"/>
                      <a:pt x="1068" y="1435"/>
                      <a:pt x="1301" y="1201"/>
                    </a:cubicBezTo>
                    <a:cubicBezTo>
                      <a:pt x="1568" y="968"/>
                      <a:pt x="1935" y="834"/>
                      <a:pt x="2436" y="768"/>
                    </a:cubicBezTo>
                    <a:cubicBezTo>
                      <a:pt x="2560" y="754"/>
                      <a:pt x="2684" y="746"/>
                      <a:pt x="2811" y="746"/>
                    </a:cubicBezTo>
                    <a:cubicBezTo>
                      <a:pt x="2990" y="746"/>
                      <a:pt x="3174" y="762"/>
                      <a:pt x="3370" y="801"/>
                    </a:cubicBezTo>
                    <a:cubicBezTo>
                      <a:pt x="3670" y="834"/>
                      <a:pt x="4037" y="934"/>
                      <a:pt x="4404" y="1034"/>
                    </a:cubicBezTo>
                    <a:lnTo>
                      <a:pt x="4270" y="134"/>
                    </a:lnTo>
                    <a:cubicBezTo>
                      <a:pt x="3937" y="67"/>
                      <a:pt x="3570" y="34"/>
                      <a:pt x="32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36;p89">
                <a:extLst>
                  <a:ext uri="{FF2B5EF4-FFF2-40B4-BE49-F238E27FC236}">
                    <a16:creationId xmlns:a16="http://schemas.microsoft.com/office/drawing/2014/main" xmlns="" id="{8EE5C818-559F-A518-2339-D4F4BD0E88E6}"/>
                  </a:ext>
                </a:extLst>
              </p:cNvPr>
              <p:cNvSpPr/>
              <p:nvPr/>
            </p:nvSpPr>
            <p:spPr>
              <a:xfrm>
                <a:off x="2761300" y="2227875"/>
                <a:ext cx="1389350" cy="182650"/>
              </a:xfrm>
              <a:custGeom>
                <a:avLst/>
                <a:gdLst/>
                <a:ahLst/>
                <a:cxnLst/>
                <a:rect l="l" t="t" r="r" b="b"/>
                <a:pathLst>
                  <a:path w="55574" h="7306" extrusionOk="0">
                    <a:moveTo>
                      <a:pt x="55507" y="0"/>
                    </a:moveTo>
                    <a:lnTo>
                      <a:pt x="1" y="6605"/>
                    </a:lnTo>
                    <a:lnTo>
                      <a:pt x="101" y="7306"/>
                    </a:lnTo>
                    <a:lnTo>
                      <a:pt x="55574" y="701"/>
                    </a:lnTo>
                    <a:lnTo>
                      <a:pt x="55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37;p89">
                <a:extLst>
                  <a:ext uri="{FF2B5EF4-FFF2-40B4-BE49-F238E27FC236}">
                    <a16:creationId xmlns:a16="http://schemas.microsoft.com/office/drawing/2014/main" xmlns="" id="{CDC690A2-B0EE-8F96-0EA2-56F872A63452}"/>
                  </a:ext>
                </a:extLst>
              </p:cNvPr>
              <p:cNvSpPr/>
              <p:nvPr/>
            </p:nvSpPr>
            <p:spPr>
              <a:xfrm>
                <a:off x="2778000" y="2586075"/>
                <a:ext cx="161800" cy="152725"/>
              </a:xfrm>
              <a:custGeom>
                <a:avLst/>
                <a:gdLst/>
                <a:ahLst/>
                <a:cxnLst/>
                <a:rect l="l" t="t" r="r" b="b"/>
                <a:pathLst>
                  <a:path w="6472" h="6109" extrusionOk="0">
                    <a:moveTo>
                      <a:pt x="3185" y="0"/>
                    </a:moveTo>
                    <a:cubicBezTo>
                      <a:pt x="3081" y="0"/>
                      <a:pt x="2975" y="5"/>
                      <a:pt x="2869" y="16"/>
                    </a:cubicBezTo>
                    <a:cubicBezTo>
                      <a:pt x="1201" y="249"/>
                      <a:pt x="0" y="1717"/>
                      <a:pt x="200" y="3385"/>
                    </a:cubicBezTo>
                    <a:cubicBezTo>
                      <a:pt x="386" y="4934"/>
                      <a:pt x="1693" y="6108"/>
                      <a:pt x="3214" y="6108"/>
                    </a:cubicBezTo>
                    <a:cubicBezTo>
                      <a:pt x="3331" y="6108"/>
                      <a:pt x="3450" y="6101"/>
                      <a:pt x="3569" y="6087"/>
                    </a:cubicBezTo>
                    <a:cubicBezTo>
                      <a:pt x="5237" y="5853"/>
                      <a:pt x="6471" y="4352"/>
                      <a:pt x="6238" y="2684"/>
                    </a:cubicBezTo>
                    <a:cubicBezTo>
                      <a:pt x="6050" y="1123"/>
                      <a:pt x="4723" y="0"/>
                      <a:pt x="3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38;p89">
                <a:extLst>
                  <a:ext uri="{FF2B5EF4-FFF2-40B4-BE49-F238E27FC236}">
                    <a16:creationId xmlns:a16="http://schemas.microsoft.com/office/drawing/2014/main" xmlns="" id="{511F6400-F4DB-2FFF-76B5-5CE2FC947041}"/>
                  </a:ext>
                </a:extLst>
              </p:cNvPr>
              <p:cNvSpPr/>
              <p:nvPr/>
            </p:nvSpPr>
            <p:spPr>
              <a:xfrm>
                <a:off x="3029825" y="2471375"/>
                <a:ext cx="1207575" cy="196825"/>
              </a:xfrm>
              <a:custGeom>
                <a:avLst/>
                <a:gdLst/>
                <a:ahLst/>
                <a:cxnLst/>
                <a:rect l="l" t="t" r="r" b="b"/>
                <a:pathLst>
                  <a:path w="48303" h="7873" extrusionOk="0">
                    <a:moveTo>
                      <a:pt x="48035" y="1"/>
                    </a:moveTo>
                    <a:lnTo>
                      <a:pt x="1" y="5738"/>
                    </a:lnTo>
                    <a:lnTo>
                      <a:pt x="268" y="7873"/>
                    </a:lnTo>
                    <a:lnTo>
                      <a:pt x="48302" y="2169"/>
                    </a:lnTo>
                    <a:lnTo>
                      <a:pt x="480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39;p89">
                <a:extLst>
                  <a:ext uri="{FF2B5EF4-FFF2-40B4-BE49-F238E27FC236}">
                    <a16:creationId xmlns:a16="http://schemas.microsoft.com/office/drawing/2014/main" xmlns="" id="{2B4FFBA2-8322-1564-8260-1CE54F0EBDFE}"/>
                  </a:ext>
                </a:extLst>
              </p:cNvPr>
              <p:cNvSpPr/>
              <p:nvPr/>
            </p:nvSpPr>
            <p:spPr>
              <a:xfrm>
                <a:off x="2811350" y="2871275"/>
                <a:ext cx="161800" cy="151900"/>
              </a:xfrm>
              <a:custGeom>
                <a:avLst/>
                <a:gdLst/>
                <a:ahLst/>
                <a:cxnLst/>
                <a:rect l="l" t="t" r="r" b="b"/>
                <a:pathLst>
                  <a:path w="6472" h="6076" extrusionOk="0">
                    <a:moveTo>
                      <a:pt x="3186" y="0"/>
                    </a:moveTo>
                    <a:cubicBezTo>
                      <a:pt x="3081" y="0"/>
                      <a:pt x="2975" y="5"/>
                      <a:pt x="2869" y="16"/>
                    </a:cubicBezTo>
                    <a:cubicBezTo>
                      <a:pt x="1201" y="216"/>
                      <a:pt x="0" y="1717"/>
                      <a:pt x="200" y="3385"/>
                    </a:cubicBezTo>
                    <a:cubicBezTo>
                      <a:pt x="386" y="4931"/>
                      <a:pt x="1689" y="6076"/>
                      <a:pt x="3206" y="6076"/>
                    </a:cubicBezTo>
                    <a:cubicBezTo>
                      <a:pt x="3326" y="6076"/>
                      <a:pt x="3447" y="6068"/>
                      <a:pt x="3570" y="6054"/>
                    </a:cubicBezTo>
                    <a:cubicBezTo>
                      <a:pt x="5237" y="5854"/>
                      <a:pt x="6472" y="4353"/>
                      <a:pt x="6238" y="2685"/>
                    </a:cubicBezTo>
                    <a:cubicBezTo>
                      <a:pt x="6051" y="1123"/>
                      <a:pt x="4723"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40;p89">
                <a:extLst>
                  <a:ext uri="{FF2B5EF4-FFF2-40B4-BE49-F238E27FC236}">
                    <a16:creationId xmlns:a16="http://schemas.microsoft.com/office/drawing/2014/main" xmlns="" id="{47E22705-173C-DD8F-CD7A-5452AF9AFC1C}"/>
                  </a:ext>
                </a:extLst>
              </p:cNvPr>
              <p:cNvSpPr/>
              <p:nvPr/>
            </p:nvSpPr>
            <p:spPr>
              <a:xfrm>
                <a:off x="3063200" y="2756575"/>
                <a:ext cx="1207550" cy="196850"/>
              </a:xfrm>
              <a:custGeom>
                <a:avLst/>
                <a:gdLst/>
                <a:ahLst/>
                <a:cxnLst/>
                <a:rect l="l" t="t" r="r" b="b"/>
                <a:pathLst>
                  <a:path w="48302" h="7874" extrusionOk="0">
                    <a:moveTo>
                      <a:pt x="48034" y="1"/>
                    </a:moveTo>
                    <a:lnTo>
                      <a:pt x="0" y="5705"/>
                    </a:lnTo>
                    <a:lnTo>
                      <a:pt x="267" y="7873"/>
                    </a:lnTo>
                    <a:lnTo>
                      <a:pt x="48301" y="2136"/>
                    </a:lnTo>
                    <a:lnTo>
                      <a:pt x="480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41;p89">
                <a:extLst>
                  <a:ext uri="{FF2B5EF4-FFF2-40B4-BE49-F238E27FC236}">
                    <a16:creationId xmlns:a16="http://schemas.microsoft.com/office/drawing/2014/main" xmlns="" id="{E03D371D-2597-1221-B8DF-7533D2DC2DFA}"/>
                  </a:ext>
                </a:extLst>
              </p:cNvPr>
              <p:cNvSpPr/>
              <p:nvPr/>
            </p:nvSpPr>
            <p:spPr>
              <a:xfrm>
                <a:off x="2845525" y="3155650"/>
                <a:ext cx="161825" cy="151900"/>
              </a:xfrm>
              <a:custGeom>
                <a:avLst/>
                <a:gdLst/>
                <a:ahLst/>
                <a:cxnLst/>
                <a:rect l="l" t="t" r="r" b="b"/>
                <a:pathLst>
                  <a:path w="6473" h="6076" extrusionOk="0">
                    <a:moveTo>
                      <a:pt x="3186" y="0"/>
                    </a:moveTo>
                    <a:cubicBezTo>
                      <a:pt x="3082" y="0"/>
                      <a:pt x="2976" y="5"/>
                      <a:pt x="2870" y="16"/>
                    </a:cubicBezTo>
                    <a:cubicBezTo>
                      <a:pt x="1202" y="216"/>
                      <a:pt x="1" y="1717"/>
                      <a:pt x="201" y="3385"/>
                    </a:cubicBezTo>
                    <a:cubicBezTo>
                      <a:pt x="418" y="4931"/>
                      <a:pt x="1723" y="6075"/>
                      <a:pt x="3240" y="6075"/>
                    </a:cubicBezTo>
                    <a:cubicBezTo>
                      <a:pt x="3360" y="6075"/>
                      <a:pt x="3481" y="6068"/>
                      <a:pt x="3604" y="6054"/>
                    </a:cubicBezTo>
                    <a:cubicBezTo>
                      <a:pt x="5271" y="5853"/>
                      <a:pt x="6472" y="4352"/>
                      <a:pt x="6272" y="2684"/>
                    </a:cubicBezTo>
                    <a:cubicBezTo>
                      <a:pt x="6053" y="1123"/>
                      <a:pt x="4724" y="0"/>
                      <a:pt x="3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942;p89">
                <a:extLst>
                  <a:ext uri="{FF2B5EF4-FFF2-40B4-BE49-F238E27FC236}">
                    <a16:creationId xmlns:a16="http://schemas.microsoft.com/office/drawing/2014/main" xmlns="" id="{927E346E-FD60-63F6-72EB-A5598485C05F}"/>
                  </a:ext>
                </a:extLst>
              </p:cNvPr>
              <p:cNvSpPr/>
              <p:nvPr/>
            </p:nvSpPr>
            <p:spPr>
              <a:xfrm>
                <a:off x="3098225" y="3040950"/>
                <a:ext cx="1206700" cy="196825"/>
              </a:xfrm>
              <a:custGeom>
                <a:avLst/>
                <a:gdLst/>
                <a:ahLst/>
                <a:cxnLst/>
                <a:rect l="l" t="t" r="r" b="b"/>
                <a:pathLst>
                  <a:path w="48268" h="7873" extrusionOk="0">
                    <a:moveTo>
                      <a:pt x="48001" y="1"/>
                    </a:moveTo>
                    <a:lnTo>
                      <a:pt x="0" y="5705"/>
                    </a:lnTo>
                    <a:lnTo>
                      <a:pt x="234" y="7873"/>
                    </a:lnTo>
                    <a:lnTo>
                      <a:pt x="48268" y="2135"/>
                    </a:lnTo>
                    <a:lnTo>
                      <a:pt x="48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943;p89">
                <a:extLst>
                  <a:ext uri="{FF2B5EF4-FFF2-40B4-BE49-F238E27FC236}">
                    <a16:creationId xmlns:a16="http://schemas.microsoft.com/office/drawing/2014/main" xmlns="" id="{1F773AEE-6930-A778-2CD2-EC7041AB119A}"/>
                  </a:ext>
                </a:extLst>
              </p:cNvPr>
              <p:cNvSpPr/>
              <p:nvPr/>
            </p:nvSpPr>
            <p:spPr>
              <a:xfrm>
                <a:off x="2878900" y="3440000"/>
                <a:ext cx="161800" cy="152075"/>
              </a:xfrm>
              <a:custGeom>
                <a:avLst/>
                <a:gdLst/>
                <a:ahLst/>
                <a:cxnLst/>
                <a:rect l="l" t="t" r="r" b="b"/>
                <a:pathLst>
                  <a:path w="6472" h="6083" extrusionOk="0">
                    <a:moveTo>
                      <a:pt x="3186" y="1"/>
                    </a:moveTo>
                    <a:cubicBezTo>
                      <a:pt x="3081" y="1"/>
                      <a:pt x="2975" y="6"/>
                      <a:pt x="2869" y="17"/>
                    </a:cubicBezTo>
                    <a:cubicBezTo>
                      <a:pt x="1201" y="217"/>
                      <a:pt x="0" y="1718"/>
                      <a:pt x="200" y="3386"/>
                    </a:cubicBezTo>
                    <a:cubicBezTo>
                      <a:pt x="415" y="4917"/>
                      <a:pt x="1698" y="6083"/>
                      <a:pt x="3197" y="6083"/>
                    </a:cubicBezTo>
                    <a:cubicBezTo>
                      <a:pt x="3331" y="6083"/>
                      <a:pt x="3466" y="6073"/>
                      <a:pt x="3603" y="6054"/>
                    </a:cubicBezTo>
                    <a:cubicBezTo>
                      <a:pt x="5271" y="5854"/>
                      <a:pt x="6472" y="4353"/>
                      <a:pt x="6271" y="2685"/>
                    </a:cubicBezTo>
                    <a:cubicBezTo>
                      <a:pt x="6053" y="1124"/>
                      <a:pt x="4723" y="1"/>
                      <a:pt x="31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944;p89">
                <a:extLst>
                  <a:ext uri="{FF2B5EF4-FFF2-40B4-BE49-F238E27FC236}">
                    <a16:creationId xmlns:a16="http://schemas.microsoft.com/office/drawing/2014/main" xmlns="" id="{6B8FBC93-A4D7-A74D-D34C-01E256F7DBD0}"/>
                  </a:ext>
                </a:extLst>
              </p:cNvPr>
              <p:cNvSpPr/>
              <p:nvPr/>
            </p:nvSpPr>
            <p:spPr>
              <a:xfrm>
                <a:off x="3131575" y="3325325"/>
                <a:ext cx="1206725" cy="196825"/>
              </a:xfrm>
              <a:custGeom>
                <a:avLst/>
                <a:gdLst/>
                <a:ahLst/>
                <a:cxnLst/>
                <a:rect l="l" t="t" r="r" b="b"/>
                <a:pathLst>
                  <a:path w="48269" h="7873" extrusionOk="0">
                    <a:moveTo>
                      <a:pt x="48001" y="0"/>
                    </a:moveTo>
                    <a:lnTo>
                      <a:pt x="0" y="5738"/>
                    </a:lnTo>
                    <a:lnTo>
                      <a:pt x="234" y="7873"/>
                    </a:lnTo>
                    <a:lnTo>
                      <a:pt x="48268" y="2169"/>
                    </a:lnTo>
                    <a:lnTo>
                      <a:pt x="48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945;p89">
                <a:extLst>
                  <a:ext uri="{FF2B5EF4-FFF2-40B4-BE49-F238E27FC236}">
                    <a16:creationId xmlns:a16="http://schemas.microsoft.com/office/drawing/2014/main" xmlns="" id="{30A8A9C2-C93B-2BAD-B558-6DADC4C05297}"/>
                  </a:ext>
                </a:extLst>
              </p:cNvPr>
              <p:cNvSpPr/>
              <p:nvPr/>
            </p:nvSpPr>
            <p:spPr>
              <a:xfrm>
                <a:off x="2913075" y="3724375"/>
                <a:ext cx="161825" cy="152750"/>
              </a:xfrm>
              <a:custGeom>
                <a:avLst/>
                <a:gdLst/>
                <a:ahLst/>
                <a:cxnLst/>
                <a:rect l="l" t="t" r="r" b="b"/>
                <a:pathLst>
                  <a:path w="6473" h="6110" extrusionOk="0">
                    <a:moveTo>
                      <a:pt x="3220" y="1"/>
                    </a:moveTo>
                    <a:cubicBezTo>
                      <a:pt x="3115" y="1"/>
                      <a:pt x="3009" y="6"/>
                      <a:pt x="2903" y="17"/>
                    </a:cubicBezTo>
                    <a:cubicBezTo>
                      <a:pt x="1235" y="250"/>
                      <a:pt x="1" y="1751"/>
                      <a:pt x="234" y="3419"/>
                    </a:cubicBezTo>
                    <a:cubicBezTo>
                      <a:pt x="420" y="4965"/>
                      <a:pt x="1723" y="6109"/>
                      <a:pt x="3240" y="6109"/>
                    </a:cubicBezTo>
                    <a:cubicBezTo>
                      <a:pt x="3360" y="6109"/>
                      <a:pt x="3481" y="6102"/>
                      <a:pt x="3603" y="6088"/>
                    </a:cubicBezTo>
                    <a:cubicBezTo>
                      <a:pt x="5271" y="5854"/>
                      <a:pt x="6472" y="4353"/>
                      <a:pt x="6272" y="2685"/>
                    </a:cubicBezTo>
                    <a:cubicBezTo>
                      <a:pt x="6085" y="1124"/>
                      <a:pt x="4757" y="1"/>
                      <a:pt x="3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46;p89">
                <a:extLst>
                  <a:ext uri="{FF2B5EF4-FFF2-40B4-BE49-F238E27FC236}">
                    <a16:creationId xmlns:a16="http://schemas.microsoft.com/office/drawing/2014/main" xmlns="" id="{14A6DC91-EA76-9D32-467B-5671A6E2F098}"/>
                  </a:ext>
                </a:extLst>
              </p:cNvPr>
              <p:cNvSpPr/>
              <p:nvPr/>
            </p:nvSpPr>
            <p:spPr>
              <a:xfrm>
                <a:off x="3165775" y="3609700"/>
                <a:ext cx="1206700" cy="196825"/>
              </a:xfrm>
              <a:custGeom>
                <a:avLst/>
                <a:gdLst/>
                <a:ahLst/>
                <a:cxnLst/>
                <a:rect l="l" t="t" r="r" b="b"/>
                <a:pathLst>
                  <a:path w="48268" h="7873" extrusionOk="0">
                    <a:moveTo>
                      <a:pt x="48034" y="0"/>
                    </a:moveTo>
                    <a:lnTo>
                      <a:pt x="0" y="5738"/>
                    </a:lnTo>
                    <a:lnTo>
                      <a:pt x="234" y="7873"/>
                    </a:lnTo>
                    <a:lnTo>
                      <a:pt x="48268" y="2168"/>
                    </a:lnTo>
                    <a:lnTo>
                      <a:pt x="48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947;p89">
                <a:extLst>
                  <a:ext uri="{FF2B5EF4-FFF2-40B4-BE49-F238E27FC236}">
                    <a16:creationId xmlns:a16="http://schemas.microsoft.com/office/drawing/2014/main" xmlns="" id="{FAD43A57-05B7-A3C2-A702-B25EDFA87266}"/>
                  </a:ext>
                </a:extLst>
              </p:cNvPr>
              <p:cNvSpPr/>
              <p:nvPr/>
            </p:nvSpPr>
            <p:spPr>
              <a:xfrm>
                <a:off x="2820525" y="1530975"/>
                <a:ext cx="1079950" cy="442575"/>
              </a:xfrm>
              <a:custGeom>
                <a:avLst/>
                <a:gdLst/>
                <a:ahLst/>
                <a:cxnLst/>
                <a:rect l="l" t="t" r="r" b="b"/>
                <a:pathLst>
                  <a:path w="43198" h="17703" extrusionOk="0">
                    <a:moveTo>
                      <a:pt x="20367" y="1347"/>
                    </a:moveTo>
                    <a:cubicBezTo>
                      <a:pt x="21223" y="1347"/>
                      <a:pt x="21956" y="1985"/>
                      <a:pt x="22049" y="2825"/>
                    </a:cubicBezTo>
                    <a:cubicBezTo>
                      <a:pt x="22183" y="3759"/>
                      <a:pt x="21516" y="4626"/>
                      <a:pt x="20615" y="4693"/>
                    </a:cubicBezTo>
                    <a:cubicBezTo>
                      <a:pt x="20535" y="4705"/>
                      <a:pt x="20455" y="4710"/>
                      <a:pt x="20377" y="4710"/>
                    </a:cubicBezTo>
                    <a:cubicBezTo>
                      <a:pt x="19543" y="4710"/>
                      <a:pt x="18836" y="4082"/>
                      <a:pt x="18714" y="3259"/>
                    </a:cubicBezTo>
                    <a:cubicBezTo>
                      <a:pt x="18614" y="2291"/>
                      <a:pt x="19214" y="1457"/>
                      <a:pt x="20181" y="1357"/>
                    </a:cubicBezTo>
                    <a:cubicBezTo>
                      <a:pt x="20244" y="1351"/>
                      <a:pt x="20306" y="1347"/>
                      <a:pt x="20367" y="1347"/>
                    </a:cubicBezTo>
                    <a:close/>
                    <a:moveTo>
                      <a:pt x="20491" y="1"/>
                    </a:moveTo>
                    <a:cubicBezTo>
                      <a:pt x="20345" y="1"/>
                      <a:pt x="20197" y="8"/>
                      <a:pt x="20048" y="23"/>
                    </a:cubicBezTo>
                    <a:cubicBezTo>
                      <a:pt x="17713" y="323"/>
                      <a:pt x="16045" y="2391"/>
                      <a:pt x="16345" y="4760"/>
                    </a:cubicBezTo>
                    <a:cubicBezTo>
                      <a:pt x="16379" y="4993"/>
                      <a:pt x="16412" y="5193"/>
                      <a:pt x="16479" y="5427"/>
                    </a:cubicBezTo>
                    <a:lnTo>
                      <a:pt x="16145" y="5460"/>
                    </a:lnTo>
                    <a:cubicBezTo>
                      <a:pt x="14844" y="5627"/>
                      <a:pt x="13877" y="6795"/>
                      <a:pt x="14044" y="8095"/>
                    </a:cubicBezTo>
                    <a:lnTo>
                      <a:pt x="14177" y="9163"/>
                    </a:lnTo>
                    <a:lnTo>
                      <a:pt x="2902" y="10497"/>
                    </a:lnTo>
                    <a:cubicBezTo>
                      <a:pt x="2035" y="10564"/>
                      <a:pt x="1335" y="11031"/>
                      <a:pt x="834" y="11631"/>
                    </a:cubicBezTo>
                    <a:cubicBezTo>
                      <a:pt x="300" y="12298"/>
                      <a:pt x="0" y="13166"/>
                      <a:pt x="67" y="14066"/>
                    </a:cubicBezTo>
                    <a:lnTo>
                      <a:pt x="501" y="17702"/>
                    </a:lnTo>
                    <a:lnTo>
                      <a:pt x="43198" y="12632"/>
                    </a:lnTo>
                    <a:lnTo>
                      <a:pt x="42731" y="9096"/>
                    </a:lnTo>
                    <a:cubicBezTo>
                      <a:pt x="42597" y="8129"/>
                      <a:pt x="42097" y="7328"/>
                      <a:pt x="41396" y="6828"/>
                    </a:cubicBezTo>
                    <a:cubicBezTo>
                      <a:pt x="40909" y="6449"/>
                      <a:pt x="40268" y="6224"/>
                      <a:pt x="39598" y="6224"/>
                    </a:cubicBezTo>
                    <a:cubicBezTo>
                      <a:pt x="39442" y="6224"/>
                      <a:pt x="39285" y="6236"/>
                      <a:pt x="39128" y="6261"/>
                    </a:cubicBezTo>
                    <a:lnTo>
                      <a:pt x="27853" y="7562"/>
                    </a:lnTo>
                    <a:lnTo>
                      <a:pt x="27720" y="6494"/>
                    </a:lnTo>
                    <a:cubicBezTo>
                      <a:pt x="27653" y="5961"/>
                      <a:pt x="27386" y="5460"/>
                      <a:pt x="27020" y="5060"/>
                    </a:cubicBezTo>
                    <a:lnTo>
                      <a:pt x="27020" y="5027"/>
                    </a:lnTo>
                    <a:cubicBezTo>
                      <a:pt x="26986" y="4993"/>
                      <a:pt x="26953" y="4960"/>
                      <a:pt x="26853" y="4893"/>
                    </a:cubicBezTo>
                    <a:cubicBezTo>
                      <a:pt x="26486" y="4626"/>
                      <a:pt x="26052" y="4460"/>
                      <a:pt x="25619" y="4426"/>
                    </a:cubicBezTo>
                    <a:lnTo>
                      <a:pt x="25118" y="4426"/>
                    </a:lnTo>
                    <a:lnTo>
                      <a:pt x="24785" y="4460"/>
                    </a:lnTo>
                    <a:lnTo>
                      <a:pt x="24785" y="3759"/>
                    </a:lnTo>
                    <a:cubicBezTo>
                      <a:pt x="24504" y="1573"/>
                      <a:pt x="22644" y="1"/>
                      <a:pt x="20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948;p89">
                <a:extLst>
                  <a:ext uri="{FF2B5EF4-FFF2-40B4-BE49-F238E27FC236}">
                    <a16:creationId xmlns:a16="http://schemas.microsoft.com/office/drawing/2014/main" xmlns="" id="{3E508430-2B14-5986-23EE-B42C94A79B26}"/>
                  </a:ext>
                </a:extLst>
              </p:cNvPr>
              <p:cNvSpPr/>
              <p:nvPr/>
            </p:nvSpPr>
            <p:spPr>
              <a:xfrm>
                <a:off x="2818025" y="1702500"/>
                <a:ext cx="1081625" cy="274375"/>
              </a:xfrm>
              <a:custGeom>
                <a:avLst/>
                <a:gdLst/>
                <a:ahLst/>
                <a:cxnLst/>
                <a:rect l="l" t="t" r="r" b="b"/>
                <a:pathLst>
                  <a:path w="43265" h="10975" extrusionOk="0">
                    <a:moveTo>
                      <a:pt x="41496" y="0"/>
                    </a:moveTo>
                    <a:lnTo>
                      <a:pt x="42297" y="5037"/>
                    </a:lnTo>
                    <a:lnTo>
                      <a:pt x="1468" y="9974"/>
                    </a:lnTo>
                    <a:lnTo>
                      <a:pt x="901" y="4870"/>
                    </a:lnTo>
                    <a:cubicBezTo>
                      <a:pt x="300" y="5538"/>
                      <a:pt x="0" y="6438"/>
                      <a:pt x="134" y="7339"/>
                    </a:cubicBezTo>
                    <a:lnTo>
                      <a:pt x="567" y="10975"/>
                    </a:lnTo>
                    <a:lnTo>
                      <a:pt x="43264" y="5904"/>
                    </a:lnTo>
                    <a:lnTo>
                      <a:pt x="42831" y="2269"/>
                    </a:lnTo>
                    <a:cubicBezTo>
                      <a:pt x="42731" y="1335"/>
                      <a:pt x="42230" y="501"/>
                      <a:pt x="41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949;p89">
                <a:extLst>
                  <a:ext uri="{FF2B5EF4-FFF2-40B4-BE49-F238E27FC236}">
                    <a16:creationId xmlns:a16="http://schemas.microsoft.com/office/drawing/2014/main" xmlns="" id="{B718615B-FC8D-0CF6-9421-03D4909CA0D5}"/>
                  </a:ext>
                </a:extLst>
              </p:cNvPr>
              <p:cNvSpPr/>
              <p:nvPr/>
            </p:nvSpPr>
            <p:spPr>
              <a:xfrm>
                <a:off x="3291700" y="1601600"/>
                <a:ext cx="86750" cy="59650"/>
              </a:xfrm>
              <a:custGeom>
                <a:avLst/>
                <a:gdLst/>
                <a:ahLst/>
                <a:cxnLst/>
                <a:rect l="l" t="t" r="r" b="b"/>
                <a:pathLst>
                  <a:path w="3470" h="2386" extrusionOk="0">
                    <a:moveTo>
                      <a:pt x="3202" y="0"/>
                    </a:moveTo>
                    <a:cubicBezTo>
                      <a:pt x="3336" y="934"/>
                      <a:pt x="2669" y="1768"/>
                      <a:pt x="1768" y="1868"/>
                    </a:cubicBezTo>
                    <a:cubicBezTo>
                      <a:pt x="1694" y="1878"/>
                      <a:pt x="1621" y="1882"/>
                      <a:pt x="1548" y="1882"/>
                    </a:cubicBezTo>
                    <a:cubicBezTo>
                      <a:pt x="869" y="1882"/>
                      <a:pt x="271" y="1470"/>
                      <a:pt x="0" y="867"/>
                    </a:cubicBezTo>
                    <a:lnTo>
                      <a:pt x="0" y="867"/>
                    </a:lnTo>
                    <a:cubicBezTo>
                      <a:pt x="92" y="1752"/>
                      <a:pt x="797" y="2385"/>
                      <a:pt x="1631" y="2385"/>
                    </a:cubicBezTo>
                    <a:cubicBezTo>
                      <a:pt x="1709" y="2385"/>
                      <a:pt x="1788" y="2380"/>
                      <a:pt x="1868" y="2368"/>
                    </a:cubicBezTo>
                    <a:cubicBezTo>
                      <a:pt x="2802" y="2235"/>
                      <a:pt x="3469" y="1401"/>
                      <a:pt x="3336" y="500"/>
                    </a:cubicBezTo>
                    <a:lnTo>
                      <a:pt x="3202" y="0"/>
                    </a:ln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950;p89">
                <a:extLst>
                  <a:ext uri="{FF2B5EF4-FFF2-40B4-BE49-F238E27FC236}">
                    <a16:creationId xmlns:a16="http://schemas.microsoft.com/office/drawing/2014/main" xmlns="" id="{DD345BB3-ADD1-1B0C-59F1-C982A6AE078C}"/>
                  </a:ext>
                </a:extLst>
              </p:cNvPr>
              <p:cNvSpPr/>
              <p:nvPr/>
            </p:nvSpPr>
            <p:spPr>
              <a:xfrm>
                <a:off x="3520175" y="1686550"/>
                <a:ext cx="368625" cy="65175"/>
              </a:xfrm>
              <a:custGeom>
                <a:avLst/>
                <a:gdLst/>
                <a:ahLst/>
                <a:cxnLst/>
                <a:rect l="l" t="t" r="r" b="b"/>
                <a:pathLst>
                  <a:path w="14745" h="2607" extrusionOk="0">
                    <a:moveTo>
                      <a:pt x="11645" y="1"/>
                    </a:moveTo>
                    <a:cubicBezTo>
                      <a:pt x="11490" y="1"/>
                      <a:pt x="11333" y="13"/>
                      <a:pt x="11176" y="38"/>
                    </a:cubicBezTo>
                    <a:lnTo>
                      <a:pt x="1" y="1339"/>
                    </a:lnTo>
                    <a:lnTo>
                      <a:pt x="34" y="1872"/>
                    </a:lnTo>
                    <a:lnTo>
                      <a:pt x="11309" y="538"/>
                    </a:lnTo>
                    <a:cubicBezTo>
                      <a:pt x="11449" y="521"/>
                      <a:pt x="11588" y="513"/>
                      <a:pt x="11724" y="513"/>
                    </a:cubicBezTo>
                    <a:cubicBezTo>
                      <a:pt x="12398" y="513"/>
                      <a:pt x="13022" y="717"/>
                      <a:pt x="13577" y="1105"/>
                    </a:cubicBezTo>
                    <a:cubicBezTo>
                      <a:pt x="14078" y="1472"/>
                      <a:pt x="14511" y="1973"/>
                      <a:pt x="14745" y="2606"/>
                    </a:cubicBezTo>
                    <a:cubicBezTo>
                      <a:pt x="14578" y="1772"/>
                      <a:pt x="14144" y="1072"/>
                      <a:pt x="13477" y="605"/>
                    </a:cubicBezTo>
                    <a:cubicBezTo>
                      <a:pt x="12963" y="226"/>
                      <a:pt x="12316" y="1"/>
                      <a:pt x="116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951;p89">
                <a:extLst>
                  <a:ext uri="{FF2B5EF4-FFF2-40B4-BE49-F238E27FC236}">
                    <a16:creationId xmlns:a16="http://schemas.microsoft.com/office/drawing/2014/main" xmlns="" id="{E44B66E3-B7D6-CB75-F97D-99E86A20D501}"/>
                  </a:ext>
                </a:extLst>
              </p:cNvPr>
              <p:cNvSpPr/>
              <p:nvPr/>
            </p:nvSpPr>
            <p:spPr>
              <a:xfrm>
                <a:off x="3442625" y="1641625"/>
                <a:ext cx="70075" cy="48375"/>
              </a:xfrm>
              <a:custGeom>
                <a:avLst/>
                <a:gdLst/>
                <a:ahLst/>
                <a:cxnLst/>
                <a:rect l="l" t="t" r="r" b="b"/>
                <a:pathLst>
                  <a:path w="2803" h="1935" extrusionOk="0">
                    <a:moveTo>
                      <a:pt x="234" y="0"/>
                    </a:moveTo>
                    <a:lnTo>
                      <a:pt x="1" y="34"/>
                    </a:lnTo>
                    <a:lnTo>
                      <a:pt x="1" y="534"/>
                    </a:lnTo>
                    <a:lnTo>
                      <a:pt x="334" y="501"/>
                    </a:lnTo>
                    <a:cubicBezTo>
                      <a:pt x="445" y="501"/>
                      <a:pt x="557" y="471"/>
                      <a:pt x="668" y="471"/>
                    </a:cubicBezTo>
                    <a:cubicBezTo>
                      <a:pt x="723" y="471"/>
                      <a:pt x="779" y="478"/>
                      <a:pt x="835" y="501"/>
                    </a:cubicBezTo>
                    <a:cubicBezTo>
                      <a:pt x="1302" y="534"/>
                      <a:pt x="1769" y="701"/>
                      <a:pt x="2102" y="1001"/>
                    </a:cubicBezTo>
                    <a:cubicBezTo>
                      <a:pt x="2136" y="1034"/>
                      <a:pt x="2236" y="1068"/>
                      <a:pt x="2269" y="1101"/>
                    </a:cubicBezTo>
                    <a:lnTo>
                      <a:pt x="2269" y="1168"/>
                    </a:lnTo>
                    <a:cubicBezTo>
                      <a:pt x="2469" y="1368"/>
                      <a:pt x="2669" y="1668"/>
                      <a:pt x="2803" y="1935"/>
                    </a:cubicBezTo>
                    <a:cubicBezTo>
                      <a:pt x="2736" y="1435"/>
                      <a:pt x="2469" y="1001"/>
                      <a:pt x="2136" y="667"/>
                    </a:cubicBezTo>
                    <a:lnTo>
                      <a:pt x="2136" y="601"/>
                    </a:lnTo>
                    <a:cubicBezTo>
                      <a:pt x="2102" y="567"/>
                      <a:pt x="2069" y="534"/>
                      <a:pt x="1969" y="501"/>
                    </a:cubicBezTo>
                    <a:cubicBezTo>
                      <a:pt x="1602" y="200"/>
                      <a:pt x="1168" y="34"/>
                      <a:pt x="735" y="0"/>
                    </a:cubicBezTo>
                    <a:close/>
                  </a:path>
                </a:pathLst>
              </a:custGeom>
              <a:solidFill>
                <a:srgbClr val="806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952;p89">
                <a:extLst>
                  <a:ext uri="{FF2B5EF4-FFF2-40B4-BE49-F238E27FC236}">
                    <a16:creationId xmlns:a16="http://schemas.microsoft.com/office/drawing/2014/main" xmlns="" id="{3E531D1F-30FE-A033-8CC3-C60F65E43FB4}"/>
                  </a:ext>
                </a:extLst>
              </p:cNvPr>
              <p:cNvSpPr/>
              <p:nvPr/>
            </p:nvSpPr>
            <p:spPr>
              <a:xfrm>
                <a:off x="2820525" y="1534250"/>
                <a:ext cx="617125" cy="442625"/>
              </a:xfrm>
              <a:custGeom>
                <a:avLst/>
                <a:gdLst/>
                <a:ahLst/>
                <a:cxnLst/>
                <a:rect l="l" t="t" r="r" b="b"/>
                <a:pathLst>
                  <a:path w="24685" h="17705" extrusionOk="0">
                    <a:moveTo>
                      <a:pt x="20510" y="1"/>
                    </a:moveTo>
                    <a:cubicBezTo>
                      <a:pt x="20357" y="1"/>
                      <a:pt x="20203" y="9"/>
                      <a:pt x="20048" y="25"/>
                    </a:cubicBezTo>
                    <a:cubicBezTo>
                      <a:pt x="17713" y="326"/>
                      <a:pt x="16045" y="2394"/>
                      <a:pt x="16345" y="4729"/>
                    </a:cubicBezTo>
                    <a:cubicBezTo>
                      <a:pt x="16379" y="4996"/>
                      <a:pt x="16445" y="5196"/>
                      <a:pt x="16479" y="5396"/>
                    </a:cubicBezTo>
                    <a:lnTo>
                      <a:pt x="16145" y="5463"/>
                    </a:lnTo>
                    <a:cubicBezTo>
                      <a:pt x="14844" y="5629"/>
                      <a:pt x="13877" y="6797"/>
                      <a:pt x="14044" y="8065"/>
                    </a:cubicBezTo>
                    <a:lnTo>
                      <a:pt x="14177" y="9165"/>
                    </a:lnTo>
                    <a:lnTo>
                      <a:pt x="2936" y="10500"/>
                    </a:lnTo>
                    <a:cubicBezTo>
                      <a:pt x="2035" y="10566"/>
                      <a:pt x="1335" y="11033"/>
                      <a:pt x="834" y="11634"/>
                    </a:cubicBezTo>
                    <a:cubicBezTo>
                      <a:pt x="300" y="12301"/>
                      <a:pt x="0" y="13168"/>
                      <a:pt x="100" y="14069"/>
                    </a:cubicBezTo>
                    <a:lnTo>
                      <a:pt x="501" y="17705"/>
                    </a:lnTo>
                    <a:lnTo>
                      <a:pt x="601" y="17705"/>
                    </a:lnTo>
                    <a:lnTo>
                      <a:pt x="200" y="14569"/>
                    </a:lnTo>
                    <a:cubicBezTo>
                      <a:pt x="100" y="13669"/>
                      <a:pt x="367" y="12801"/>
                      <a:pt x="968" y="12134"/>
                    </a:cubicBezTo>
                    <a:cubicBezTo>
                      <a:pt x="1468" y="11500"/>
                      <a:pt x="2202" y="11067"/>
                      <a:pt x="3036" y="11000"/>
                    </a:cubicBezTo>
                    <a:lnTo>
                      <a:pt x="14310" y="9666"/>
                    </a:lnTo>
                    <a:lnTo>
                      <a:pt x="14177" y="8565"/>
                    </a:lnTo>
                    <a:cubicBezTo>
                      <a:pt x="14010" y="7297"/>
                      <a:pt x="14978" y="6063"/>
                      <a:pt x="16279" y="5963"/>
                    </a:cubicBezTo>
                    <a:lnTo>
                      <a:pt x="16612" y="5896"/>
                    </a:lnTo>
                    <a:cubicBezTo>
                      <a:pt x="16545" y="5696"/>
                      <a:pt x="16479" y="5463"/>
                      <a:pt x="16479" y="5229"/>
                    </a:cubicBezTo>
                    <a:cubicBezTo>
                      <a:pt x="16178" y="2894"/>
                      <a:pt x="17846" y="826"/>
                      <a:pt x="20181" y="526"/>
                    </a:cubicBezTo>
                    <a:cubicBezTo>
                      <a:pt x="20348" y="506"/>
                      <a:pt x="20514" y="497"/>
                      <a:pt x="20678" y="497"/>
                    </a:cubicBezTo>
                    <a:cubicBezTo>
                      <a:pt x="22480" y="497"/>
                      <a:pt x="24073" y="1646"/>
                      <a:pt x="24685" y="3328"/>
                    </a:cubicBezTo>
                    <a:cubicBezTo>
                      <a:pt x="24251" y="1377"/>
                      <a:pt x="22495" y="1"/>
                      <a:pt x="205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53;p89">
                <a:extLst>
                  <a:ext uri="{FF2B5EF4-FFF2-40B4-BE49-F238E27FC236}">
                    <a16:creationId xmlns:a16="http://schemas.microsoft.com/office/drawing/2014/main" xmlns="" id="{B2913568-267A-38C9-1AE9-43D2742B4D80}"/>
                  </a:ext>
                </a:extLst>
              </p:cNvPr>
              <p:cNvSpPr/>
              <p:nvPr/>
            </p:nvSpPr>
            <p:spPr>
              <a:xfrm>
                <a:off x="1703900" y="3248600"/>
                <a:ext cx="1426025" cy="1615125"/>
              </a:xfrm>
              <a:custGeom>
                <a:avLst/>
                <a:gdLst/>
                <a:ahLst/>
                <a:cxnLst/>
                <a:rect l="l" t="t" r="r" b="b"/>
                <a:pathLst>
                  <a:path w="57041" h="64605" extrusionOk="0">
                    <a:moveTo>
                      <a:pt x="25318" y="1"/>
                    </a:moveTo>
                    <a:lnTo>
                      <a:pt x="4203" y="9574"/>
                    </a:lnTo>
                    <a:cubicBezTo>
                      <a:pt x="4203" y="9574"/>
                      <a:pt x="4970" y="10675"/>
                      <a:pt x="5537" y="12076"/>
                    </a:cubicBezTo>
                    <a:cubicBezTo>
                      <a:pt x="5537" y="12176"/>
                      <a:pt x="5604" y="12276"/>
                      <a:pt x="5637" y="12343"/>
                    </a:cubicBezTo>
                    <a:cubicBezTo>
                      <a:pt x="6271" y="13977"/>
                      <a:pt x="6538" y="15879"/>
                      <a:pt x="5304" y="17180"/>
                    </a:cubicBezTo>
                    <a:cubicBezTo>
                      <a:pt x="0" y="22717"/>
                      <a:pt x="2368" y="27954"/>
                      <a:pt x="2835" y="28788"/>
                    </a:cubicBezTo>
                    <a:cubicBezTo>
                      <a:pt x="2869" y="28855"/>
                      <a:pt x="2935" y="28888"/>
                      <a:pt x="2935" y="28888"/>
                    </a:cubicBezTo>
                    <a:cubicBezTo>
                      <a:pt x="2935" y="28888"/>
                      <a:pt x="3636" y="30522"/>
                      <a:pt x="4803" y="33058"/>
                    </a:cubicBezTo>
                    <a:cubicBezTo>
                      <a:pt x="6938" y="37861"/>
                      <a:pt x="10541" y="45900"/>
                      <a:pt x="13676" y="52805"/>
                    </a:cubicBezTo>
                    <a:cubicBezTo>
                      <a:pt x="15111" y="55974"/>
                      <a:pt x="16478" y="58876"/>
                      <a:pt x="17513" y="61144"/>
                    </a:cubicBezTo>
                    <a:cubicBezTo>
                      <a:pt x="17980" y="62078"/>
                      <a:pt x="18480" y="62745"/>
                      <a:pt x="19147" y="63313"/>
                    </a:cubicBezTo>
                    <a:cubicBezTo>
                      <a:pt x="20342" y="64292"/>
                      <a:pt x="21931" y="64605"/>
                      <a:pt x="23975" y="64605"/>
                    </a:cubicBezTo>
                    <a:cubicBezTo>
                      <a:pt x="24784" y="64605"/>
                      <a:pt x="25664" y="64556"/>
                      <a:pt x="26619" y="64480"/>
                    </a:cubicBezTo>
                    <a:cubicBezTo>
                      <a:pt x="35959" y="63313"/>
                      <a:pt x="44365" y="59243"/>
                      <a:pt x="52037" y="52872"/>
                    </a:cubicBezTo>
                    <a:cubicBezTo>
                      <a:pt x="55473" y="49403"/>
                      <a:pt x="57041" y="47234"/>
                      <a:pt x="55506" y="43865"/>
                    </a:cubicBezTo>
                    <a:cubicBezTo>
                      <a:pt x="54506" y="41630"/>
                      <a:pt x="53205" y="38695"/>
                      <a:pt x="51737" y="35526"/>
                    </a:cubicBezTo>
                    <a:cubicBezTo>
                      <a:pt x="48635" y="28588"/>
                      <a:pt x="44865" y="20549"/>
                      <a:pt x="42664" y="15812"/>
                    </a:cubicBezTo>
                    <a:cubicBezTo>
                      <a:pt x="41496" y="13243"/>
                      <a:pt x="40729" y="11642"/>
                      <a:pt x="40729" y="11642"/>
                    </a:cubicBezTo>
                    <a:cubicBezTo>
                      <a:pt x="40729" y="11642"/>
                      <a:pt x="40729" y="11575"/>
                      <a:pt x="40696" y="11509"/>
                    </a:cubicBezTo>
                    <a:cubicBezTo>
                      <a:pt x="40362" y="10708"/>
                      <a:pt x="38194" y="5805"/>
                      <a:pt x="31189" y="5738"/>
                    </a:cubicBezTo>
                    <a:lnTo>
                      <a:pt x="30322" y="5738"/>
                    </a:lnTo>
                    <a:cubicBezTo>
                      <a:pt x="30264" y="5741"/>
                      <a:pt x="30208" y="5743"/>
                      <a:pt x="30151" y="5743"/>
                    </a:cubicBezTo>
                    <a:cubicBezTo>
                      <a:pt x="28472" y="5743"/>
                      <a:pt x="27260" y="4322"/>
                      <a:pt x="26486" y="2869"/>
                    </a:cubicBezTo>
                    <a:cubicBezTo>
                      <a:pt x="26452" y="2836"/>
                      <a:pt x="26386" y="2736"/>
                      <a:pt x="26352" y="2669"/>
                    </a:cubicBezTo>
                    <a:cubicBezTo>
                      <a:pt x="25652" y="1335"/>
                      <a:pt x="25318" y="1"/>
                      <a:pt x="2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954;p89">
                <a:extLst>
                  <a:ext uri="{FF2B5EF4-FFF2-40B4-BE49-F238E27FC236}">
                    <a16:creationId xmlns:a16="http://schemas.microsoft.com/office/drawing/2014/main" xmlns="" id="{1F91B3B0-A191-C126-A692-9E7359C902A8}"/>
                  </a:ext>
                </a:extLst>
              </p:cNvPr>
              <p:cNvSpPr/>
              <p:nvPr/>
            </p:nvSpPr>
            <p:spPr>
              <a:xfrm>
                <a:off x="1809800" y="3246100"/>
                <a:ext cx="552925" cy="302750"/>
              </a:xfrm>
              <a:custGeom>
                <a:avLst/>
                <a:gdLst/>
                <a:ahLst/>
                <a:cxnLst/>
                <a:rect l="l" t="t" r="r" b="b"/>
                <a:pathLst>
                  <a:path w="22117" h="12110" extrusionOk="0">
                    <a:moveTo>
                      <a:pt x="21082" y="0"/>
                    </a:moveTo>
                    <a:lnTo>
                      <a:pt x="0" y="9607"/>
                    </a:lnTo>
                    <a:cubicBezTo>
                      <a:pt x="0" y="9607"/>
                      <a:pt x="734" y="10708"/>
                      <a:pt x="1335" y="12109"/>
                    </a:cubicBezTo>
                    <a:cubicBezTo>
                      <a:pt x="2202" y="11809"/>
                      <a:pt x="3169" y="11475"/>
                      <a:pt x="4170" y="11108"/>
                    </a:cubicBezTo>
                    <a:cubicBezTo>
                      <a:pt x="4437" y="10975"/>
                      <a:pt x="4770" y="10875"/>
                      <a:pt x="5104" y="10741"/>
                    </a:cubicBezTo>
                    <a:cubicBezTo>
                      <a:pt x="6005" y="10408"/>
                      <a:pt x="6905" y="10041"/>
                      <a:pt x="7873" y="9607"/>
                    </a:cubicBezTo>
                    <a:cubicBezTo>
                      <a:pt x="8206" y="9441"/>
                      <a:pt x="8506" y="9307"/>
                      <a:pt x="8807" y="9207"/>
                    </a:cubicBezTo>
                    <a:cubicBezTo>
                      <a:pt x="9741" y="8807"/>
                      <a:pt x="10641" y="8406"/>
                      <a:pt x="11575" y="7973"/>
                    </a:cubicBezTo>
                    <a:cubicBezTo>
                      <a:pt x="11876" y="7873"/>
                      <a:pt x="12209" y="7706"/>
                      <a:pt x="12509" y="7573"/>
                    </a:cubicBezTo>
                    <a:cubicBezTo>
                      <a:pt x="13410" y="7139"/>
                      <a:pt x="14344" y="6739"/>
                      <a:pt x="15211" y="6305"/>
                    </a:cubicBezTo>
                    <a:cubicBezTo>
                      <a:pt x="15511" y="6138"/>
                      <a:pt x="15845" y="6038"/>
                      <a:pt x="16112" y="5871"/>
                    </a:cubicBezTo>
                    <a:cubicBezTo>
                      <a:pt x="17046" y="5404"/>
                      <a:pt x="17947" y="4971"/>
                      <a:pt x="18780" y="4537"/>
                    </a:cubicBezTo>
                    <a:cubicBezTo>
                      <a:pt x="19114" y="4404"/>
                      <a:pt x="19414" y="4237"/>
                      <a:pt x="19714" y="4070"/>
                    </a:cubicBezTo>
                    <a:cubicBezTo>
                      <a:pt x="20582" y="3603"/>
                      <a:pt x="21382" y="3136"/>
                      <a:pt x="22116" y="2736"/>
                    </a:cubicBezTo>
                    <a:cubicBezTo>
                      <a:pt x="21416" y="1368"/>
                      <a:pt x="21082" y="67"/>
                      <a:pt x="21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955;p89">
                <a:extLst>
                  <a:ext uri="{FF2B5EF4-FFF2-40B4-BE49-F238E27FC236}">
                    <a16:creationId xmlns:a16="http://schemas.microsoft.com/office/drawing/2014/main" xmlns="" id="{CC6D2AA2-A58C-FB01-C0FF-45EB97F56677}"/>
                  </a:ext>
                </a:extLst>
              </p:cNvPr>
              <p:cNvSpPr/>
              <p:nvPr/>
            </p:nvSpPr>
            <p:spPr>
              <a:xfrm>
                <a:off x="1609650" y="2957725"/>
                <a:ext cx="817275" cy="571200"/>
              </a:xfrm>
              <a:custGeom>
                <a:avLst/>
                <a:gdLst/>
                <a:ahLst/>
                <a:cxnLst/>
                <a:rect l="l" t="t" r="r" b="b"/>
                <a:pathLst>
                  <a:path w="32691" h="22848" extrusionOk="0">
                    <a:moveTo>
                      <a:pt x="26286" y="0"/>
                    </a:moveTo>
                    <a:cubicBezTo>
                      <a:pt x="25939" y="0"/>
                      <a:pt x="25588" y="63"/>
                      <a:pt x="25252" y="194"/>
                    </a:cubicBezTo>
                    <a:lnTo>
                      <a:pt x="1935" y="10835"/>
                    </a:lnTo>
                    <a:cubicBezTo>
                      <a:pt x="568" y="11435"/>
                      <a:pt x="1" y="13037"/>
                      <a:pt x="601" y="14371"/>
                    </a:cubicBezTo>
                    <a:lnTo>
                      <a:pt x="4437" y="22844"/>
                    </a:lnTo>
                    <a:cubicBezTo>
                      <a:pt x="4478" y="22846"/>
                      <a:pt x="4521" y="22847"/>
                      <a:pt x="4566" y="22847"/>
                    </a:cubicBezTo>
                    <a:cubicBezTo>
                      <a:pt x="5154" y="22847"/>
                      <a:pt x="6136" y="22648"/>
                      <a:pt x="7406" y="22276"/>
                    </a:cubicBezTo>
                    <a:cubicBezTo>
                      <a:pt x="7740" y="22176"/>
                      <a:pt x="8073" y="22110"/>
                      <a:pt x="8407" y="21976"/>
                    </a:cubicBezTo>
                    <a:cubicBezTo>
                      <a:pt x="9274" y="21676"/>
                      <a:pt x="10241" y="21342"/>
                      <a:pt x="11242" y="20976"/>
                    </a:cubicBezTo>
                    <a:cubicBezTo>
                      <a:pt x="11576" y="20842"/>
                      <a:pt x="11876" y="20742"/>
                      <a:pt x="12209" y="20609"/>
                    </a:cubicBezTo>
                    <a:cubicBezTo>
                      <a:pt x="13077" y="20275"/>
                      <a:pt x="14011" y="19908"/>
                      <a:pt x="14945" y="19474"/>
                    </a:cubicBezTo>
                    <a:cubicBezTo>
                      <a:pt x="15278" y="19308"/>
                      <a:pt x="15578" y="19174"/>
                      <a:pt x="15912" y="19074"/>
                    </a:cubicBezTo>
                    <a:cubicBezTo>
                      <a:pt x="16813" y="18674"/>
                      <a:pt x="17747" y="18274"/>
                      <a:pt x="18681" y="17840"/>
                    </a:cubicBezTo>
                    <a:cubicBezTo>
                      <a:pt x="18948" y="17740"/>
                      <a:pt x="19281" y="17573"/>
                      <a:pt x="19581" y="17440"/>
                    </a:cubicBezTo>
                    <a:cubicBezTo>
                      <a:pt x="20515" y="17006"/>
                      <a:pt x="21416" y="16606"/>
                      <a:pt x="22283" y="16172"/>
                    </a:cubicBezTo>
                    <a:cubicBezTo>
                      <a:pt x="22583" y="16005"/>
                      <a:pt x="22917" y="15905"/>
                      <a:pt x="23217" y="15738"/>
                    </a:cubicBezTo>
                    <a:cubicBezTo>
                      <a:pt x="24118" y="15271"/>
                      <a:pt x="25052" y="14838"/>
                      <a:pt x="25886" y="14404"/>
                    </a:cubicBezTo>
                    <a:cubicBezTo>
                      <a:pt x="26219" y="14271"/>
                      <a:pt x="26520" y="14104"/>
                      <a:pt x="26786" y="13937"/>
                    </a:cubicBezTo>
                    <a:cubicBezTo>
                      <a:pt x="27754" y="13437"/>
                      <a:pt x="28621" y="12936"/>
                      <a:pt x="29422" y="12469"/>
                    </a:cubicBezTo>
                    <a:cubicBezTo>
                      <a:pt x="29722" y="12269"/>
                      <a:pt x="30022" y="12103"/>
                      <a:pt x="30289" y="11936"/>
                    </a:cubicBezTo>
                    <a:cubicBezTo>
                      <a:pt x="31523" y="11169"/>
                      <a:pt x="32390" y="10501"/>
                      <a:pt x="32691" y="10068"/>
                    </a:cubicBezTo>
                    <a:lnTo>
                      <a:pt x="28855" y="1595"/>
                    </a:lnTo>
                    <a:cubicBezTo>
                      <a:pt x="28377" y="589"/>
                      <a:pt x="27349" y="0"/>
                      <a:pt x="26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956;p89">
                <a:extLst>
                  <a:ext uri="{FF2B5EF4-FFF2-40B4-BE49-F238E27FC236}">
                    <a16:creationId xmlns:a16="http://schemas.microsoft.com/office/drawing/2014/main" xmlns="" id="{83499A73-F62E-618E-0E22-3D32ABA8B705}"/>
                  </a:ext>
                </a:extLst>
              </p:cNvPr>
              <p:cNvSpPr/>
              <p:nvPr/>
            </p:nvSpPr>
            <p:spPr>
              <a:xfrm>
                <a:off x="1687200" y="3263750"/>
                <a:ext cx="119275" cy="221700"/>
              </a:xfrm>
              <a:custGeom>
                <a:avLst/>
                <a:gdLst/>
                <a:ahLst/>
                <a:cxnLst/>
                <a:rect l="l" t="t" r="r" b="b"/>
                <a:pathLst>
                  <a:path w="4771" h="8868" extrusionOk="0">
                    <a:moveTo>
                      <a:pt x="610" y="1"/>
                    </a:moveTo>
                    <a:cubicBezTo>
                      <a:pt x="537" y="1"/>
                      <a:pt x="464" y="20"/>
                      <a:pt x="401" y="62"/>
                    </a:cubicBezTo>
                    <a:cubicBezTo>
                      <a:pt x="101" y="195"/>
                      <a:pt x="1" y="462"/>
                      <a:pt x="101" y="695"/>
                    </a:cubicBezTo>
                    <a:lnTo>
                      <a:pt x="3804" y="8868"/>
                    </a:lnTo>
                    <a:cubicBezTo>
                      <a:pt x="4104" y="8735"/>
                      <a:pt x="4437" y="8668"/>
                      <a:pt x="4771" y="8534"/>
                    </a:cubicBezTo>
                    <a:lnTo>
                      <a:pt x="1002" y="228"/>
                    </a:lnTo>
                    <a:cubicBezTo>
                      <a:pt x="933" y="91"/>
                      <a:pt x="770" y="1"/>
                      <a:pt x="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957;p89">
                <a:extLst>
                  <a:ext uri="{FF2B5EF4-FFF2-40B4-BE49-F238E27FC236}">
                    <a16:creationId xmlns:a16="http://schemas.microsoft.com/office/drawing/2014/main" xmlns="" id="{44B5AA8A-B760-6920-C57D-CFF9D0607B12}"/>
                  </a:ext>
                </a:extLst>
              </p:cNvPr>
              <p:cNvSpPr/>
              <p:nvPr/>
            </p:nvSpPr>
            <p:spPr>
              <a:xfrm>
                <a:off x="1777275" y="3221775"/>
                <a:ext cx="122600" cy="227825"/>
              </a:xfrm>
              <a:custGeom>
                <a:avLst/>
                <a:gdLst/>
                <a:ahLst/>
                <a:cxnLst/>
                <a:rect l="l" t="t" r="r" b="b"/>
                <a:pathLst>
                  <a:path w="4904" h="9113" extrusionOk="0">
                    <a:moveTo>
                      <a:pt x="604" y="0"/>
                    </a:moveTo>
                    <a:cubicBezTo>
                      <a:pt x="528" y="0"/>
                      <a:pt x="448" y="13"/>
                      <a:pt x="367" y="39"/>
                    </a:cubicBezTo>
                    <a:cubicBezTo>
                      <a:pt x="67" y="140"/>
                      <a:pt x="0" y="440"/>
                      <a:pt x="67" y="640"/>
                    </a:cubicBezTo>
                    <a:lnTo>
                      <a:pt x="3970" y="9113"/>
                    </a:lnTo>
                    <a:cubicBezTo>
                      <a:pt x="4270" y="9013"/>
                      <a:pt x="4570" y="8879"/>
                      <a:pt x="4904" y="8746"/>
                    </a:cubicBezTo>
                    <a:lnTo>
                      <a:pt x="1035" y="240"/>
                    </a:lnTo>
                    <a:cubicBezTo>
                      <a:pt x="986" y="93"/>
                      <a:pt x="812" y="0"/>
                      <a:pt x="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958;p89">
                <a:extLst>
                  <a:ext uri="{FF2B5EF4-FFF2-40B4-BE49-F238E27FC236}">
                    <a16:creationId xmlns:a16="http://schemas.microsoft.com/office/drawing/2014/main" xmlns="" id="{63E3CCB6-705E-2E53-7394-C23E78498878}"/>
                  </a:ext>
                </a:extLst>
              </p:cNvPr>
              <p:cNvSpPr/>
              <p:nvPr/>
            </p:nvSpPr>
            <p:spPr>
              <a:xfrm>
                <a:off x="1869000" y="3180400"/>
                <a:ext cx="124275" cy="232500"/>
              </a:xfrm>
              <a:custGeom>
                <a:avLst/>
                <a:gdLst/>
                <a:ahLst/>
                <a:cxnLst/>
                <a:rect l="l" t="t" r="r" b="b"/>
                <a:pathLst>
                  <a:path w="4971" h="9300" extrusionOk="0">
                    <a:moveTo>
                      <a:pt x="609" y="0"/>
                    </a:moveTo>
                    <a:cubicBezTo>
                      <a:pt x="531" y="0"/>
                      <a:pt x="449" y="19"/>
                      <a:pt x="368" y="60"/>
                    </a:cubicBezTo>
                    <a:cubicBezTo>
                      <a:pt x="101" y="193"/>
                      <a:pt x="1" y="460"/>
                      <a:pt x="67" y="694"/>
                    </a:cubicBezTo>
                    <a:lnTo>
                      <a:pt x="4004" y="9300"/>
                    </a:lnTo>
                    <a:cubicBezTo>
                      <a:pt x="4337" y="9166"/>
                      <a:pt x="4637" y="9033"/>
                      <a:pt x="4971" y="8900"/>
                    </a:cubicBezTo>
                    <a:lnTo>
                      <a:pt x="1035" y="260"/>
                    </a:lnTo>
                    <a:cubicBezTo>
                      <a:pt x="942" y="98"/>
                      <a:pt x="785" y="0"/>
                      <a:pt x="6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59;p89">
                <a:extLst>
                  <a:ext uri="{FF2B5EF4-FFF2-40B4-BE49-F238E27FC236}">
                    <a16:creationId xmlns:a16="http://schemas.microsoft.com/office/drawing/2014/main" xmlns="" id="{1BF9A76F-63B8-759B-6DF0-B699C815ECAF}"/>
                  </a:ext>
                </a:extLst>
              </p:cNvPr>
              <p:cNvSpPr/>
              <p:nvPr/>
            </p:nvSpPr>
            <p:spPr>
              <a:xfrm>
                <a:off x="1960750" y="3138700"/>
                <a:ext cx="124275" cy="234175"/>
              </a:xfrm>
              <a:custGeom>
                <a:avLst/>
                <a:gdLst/>
                <a:ahLst/>
                <a:cxnLst/>
                <a:rect l="l" t="t" r="r" b="b"/>
                <a:pathLst>
                  <a:path w="4971" h="9367" extrusionOk="0">
                    <a:moveTo>
                      <a:pt x="607" y="0"/>
                    </a:moveTo>
                    <a:cubicBezTo>
                      <a:pt x="530" y="0"/>
                      <a:pt x="449" y="19"/>
                      <a:pt x="367" y="60"/>
                    </a:cubicBezTo>
                    <a:cubicBezTo>
                      <a:pt x="67" y="194"/>
                      <a:pt x="0" y="460"/>
                      <a:pt x="67" y="694"/>
                    </a:cubicBezTo>
                    <a:lnTo>
                      <a:pt x="4036" y="9367"/>
                    </a:lnTo>
                    <a:cubicBezTo>
                      <a:pt x="4336" y="9233"/>
                      <a:pt x="4670" y="9067"/>
                      <a:pt x="4970" y="8933"/>
                    </a:cubicBezTo>
                    <a:lnTo>
                      <a:pt x="1001" y="260"/>
                    </a:lnTo>
                    <a:cubicBezTo>
                      <a:pt x="931" y="98"/>
                      <a:pt x="781" y="0"/>
                      <a:pt x="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60;p89">
                <a:extLst>
                  <a:ext uri="{FF2B5EF4-FFF2-40B4-BE49-F238E27FC236}">
                    <a16:creationId xmlns:a16="http://schemas.microsoft.com/office/drawing/2014/main" xmlns="" id="{928A8BE6-4349-7336-35E1-7F5C75C07DEA}"/>
                  </a:ext>
                </a:extLst>
              </p:cNvPr>
              <p:cNvSpPr/>
              <p:nvPr/>
            </p:nvSpPr>
            <p:spPr>
              <a:xfrm>
                <a:off x="2051625" y="3097000"/>
                <a:ext cx="123450" cy="234175"/>
              </a:xfrm>
              <a:custGeom>
                <a:avLst/>
                <a:gdLst/>
                <a:ahLst/>
                <a:cxnLst/>
                <a:rect l="l" t="t" r="r" b="b"/>
                <a:pathLst>
                  <a:path w="4938" h="9367" extrusionOk="0">
                    <a:moveTo>
                      <a:pt x="601" y="0"/>
                    </a:moveTo>
                    <a:cubicBezTo>
                      <a:pt x="520" y="0"/>
                      <a:pt x="439" y="19"/>
                      <a:pt x="368" y="60"/>
                    </a:cubicBezTo>
                    <a:cubicBezTo>
                      <a:pt x="68" y="194"/>
                      <a:pt x="1" y="461"/>
                      <a:pt x="68" y="694"/>
                    </a:cubicBezTo>
                    <a:lnTo>
                      <a:pt x="4037" y="9367"/>
                    </a:lnTo>
                    <a:cubicBezTo>
                      <a:pt x="4337" y="9200"/>
                      <a:pt x="4671" y="9067"/>
                      <a:pt x="4938" y="8900"/>
                    </a:cubicBezTo>
                    <a:lnTo>
                      <a:pt x="1035" y="260"/>
                    </a:lnTo>
                    <a:cubicBezTo>
                      <a:pt x="966" y="98"/>
                      <a:pt x="78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61;p89">
                <a:extLst>
                  <a:ext uri="{FF2B5EF4-FFF2-40B4-BE49-F238E27FC236}">
                    <a16:creationId xmlns:a16="http://schemas.microsoft.com/office/drawing/2014/main" xmlns="" id="{1B05D5AB-96EB-F4B6-3F5A-F9595B84985A}"/>
                  </a:ext>
                </a:extLst>
              </p:cNvPr>
              <p:cNvSpPr/>
              <p:nvPr/>
            </p:nvSpPr>
            <p:spPr>
              <a:xfrm>
                <a:off x="2144200" y="3055450"/>
                <a:ext cx="121775" cy="230700"/>
              </a:xfrm>
              <a:custGeom>
                <a:avLst/>
                <a:gdLst/>
                <a:ahLst/>
                <a:cxnLst/>
                <a:rect l="l" t="t" r="r" b="b"/>
                <a:pathLst>
                  <a:path w="4871" h="9228" extrusionOk="0">
                    <a:moveTo>
                      <a:pt x="553" y="1"/>
                    </a:moveTo>
                    <a:cubicBezTo>
                      <a:pt x="487" y="1"/>
                      <a:pt x="423" y="17"/>
                      <a:pt x="368" y="54"/>
                    </a:cubicBezTo>
                    <a:cubicBezTo>
                      <a:pt x="134" y="188"/>
                      <a:pt x="1" y="455"/>
                      <a:pt x="67" y="688"/>
                    </a:cubicBezTo>
                    <a:lnTo>
                      <a:pt x="3970" y="9228"/>
                    </a:lnTo>
                    <a:cubicBezTo>
                      <a:pt x="4304" y="9061"/>
                      <a:pt x="4571" y="8927"/>
                      <a:pt x="4871" y="8761"/>
                    </a:cubicBezTo>
                    <a:lnTo>
                      <a:pt x="1001" y="255"/>
                    </a:lnTo>
                    <a:cubicBezTo>
                      <a:pt x="905" y="110"/>
                      <a:pt x="722" y="1"/>
                      <a:pt x="5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62;p89">
                <a:extLst>
                  <a:ext uri="{FF2B5EF4-FFF2-40B4-BE49-F238E27FC236}">
                    <a16:creationId xmlns:a16="http://schemas.microsoft.com/office/drawing/2014/main" xmlns="" id="{F86ADBA0-E3B5-22E5-2091-485AB94437EA}"/>
                  </a:ext>
                </a:extLst>
              </p:cNvPr>
              <p:cNvSpPr/>
              <p:nvPr/>
            </p:nvSpPr>
            <p:spPr>
              <a:xfrm>
                <a:off x="2235100" y="3014775"/>
                <a:ext cx="118450" cy="224675"/>
              </a:xfrm>
              <a:custGeom>
                <a:avLst/>
                <a:gdLst/>
                <a:ahLst/>
                <a:cxnLst/>
                <a:rect l="l" t="t" r="r" b="b"/>
                <a:pathLst>
                  <a:path w="4738" h="8987" extrusionOk="0">
                    <a:moveTo>
                      <a:pt x="625" y="1"/>
                    </a:moveTo>
                    <a:cubicBezTo>
                      <a:pt x="547" y="1"/>
                      <a:pt x="460" y="16"/>
                      <a:pt x="367" y="47"/>
                    </a:cubicBezTo>
                    <a:cubicBezTo>
                      <a:pt x="67" y="180"/>
                      <a:pt x="1" y="481"/>
                      <a:pt x="67" y="681"/>
                    </a:cubicBezTo>
                    <a:lnTo>
                      <a:pt x="3870" y="8987"/>
                    </a:lnTo>
                    <a:cubicBezTo>
                      <a:pt x="4137" y="8753"/>
                      <a:pt x="4437" y="8586"/>
                      <a:pt x="4737" y="8420"/>
                    </a:cubicBezTo>
                    <a:lnTo>
                      <a:pt x="1001" y="214"/>
                    </a:lnTo>
                    <a:cubicBezTo>
                      <a:pt x="932" y="75"/>
                      <a:pt x="799" y="1"/>
                      <a:pt x="6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63;p89">
                <a:extLst>
                  <a:ext uri="{FF2B5EF4-FFF2-40B4-BE49-F238E27FC236}">
                    <a16:creationId xmlns:a16="http://schemas.microsoft.com/office/drawing/2014/main" xmlns="" id="{0831C713-1440-D2DB-0534-EB687E314707}"/>
                  </a:ext>
                </a:extLst>
              </p:cNvPr>
              <p:cNvSpPr/>
              <p:nvPr/>
            </p:nvSpPr>
            <p:spPr>
              <a:xfrm>
                <a:off x="1819800" y="3538800"/>
                <a:ext cx="1233400" cy="1249425"/>
              </a:xfrm>
              <a:custGeom>
                <a:avLst/>
                <a:gdLst/>
                <a:ahLst/>
                <a:cxnLst/>
                <a:rect l="l" t="t" r="r" b="b"/>
                <a:pathLst>
                  <a:path w="49336" h="49977" extrusionOk="0">
                    <a:moveTo>
                      <a:pt x="33458" y="1"/>
                    </a:moveTo>
                    <a:cubicBezTo>
                      <a:pt x="33391" y="1"/>
                      <a:pt x="33324" y="34"/>
                      <a:pt x="33224" y="34"/>
                    </a:cubicBezTo>
                    <a:cubicBezTo>
                      <a:pt x="21082" y="2102"/>
                      <a:pt x="10175" y="7540"/>
                      <a:pt x="1" y="15245"/>
                    </a:cubicBezTo>
                    <a:cubicBezTo>
                      <a:pt x="1" y="15345"/>
                      <a:pt x="2169" y="19848"/>
                      <a:pt x="3170" y="22083"/>
                    </a:cubicBezTo>
                    <a:cubicBezTo>
                      <a:pt x="5038" y="26286"/>
                      <a:pt x="8240" y="33425"/>
                      <a:pt x="11009" y="39529"/>
                    </a:cubicBezTo>
                    <a:cubicBezTo>
                      <a:pt x="12309" y="42298"/>
                      <a:pt x="13510" y="44900"/>
                      <a:pt x="14411" y="46901"/>
                    </a:cubicBezTo>
                    <a:cubicBezTo>
                      <a:pt x="14845" y="47735"/>
                      <a:pt x="15312" y="48369"/>
                      <a:pt x="15879" y="48802"/>
                    </a:cubicBezTo>
                    <a:cubicBezTo>
                      <a:pt x="16963" y="49694"/>
                      <a:pt x="18378" y="49976"/>
                      <a:pt x="20200" y="49976"/>
                    </a:cubicBezTo>
                    <a:cubicBezTo>
                      <a:pt x="20899" y="49976"/>
                      <a:pt x="21659" y="49935"/>
                      <a:pt x="22483" y="49870"/>
                    </a:cubicBezTo>
                    <a:cubicBezTo>
                      <a:pt x="30723" y="48802"/>
                      <a:pt x="38195" y="45233"/>
                      <a:pt x="44966" y="39596"/>
                    </a:cubicBezTo>
                    <a:cubicBezTo>
                      <a:pt x="47968" y="36560"/>
                      <a:pt x="49336" y="34626"/>
                      <a:pt x="48002" y="31557"/>
                    </a:cubicBezTo>
                    <a:cubicBezTo>
                      <a:pt x="47134" y="29589"/>
                      <a:pt x="46000" y="27020"/>
                      <a:pt x="44699" y="24218"/>
                    </a:cubicBezTo>
                    <a:cubicBezTo>
                      <a:pt x="41897" y="18114"/>
                      <a:pt x="38595" y="11009"/>
                      <a:pt x="36660" y="6772"/>
                    </a:cubicBezTo>
                    <a:cubicBezTo>
                      <a:pt x="35593" y="4537"/>
                      <a:pt x="33491" y="68"/>
                      <a:pt x="33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64;p89">
                <a:extLst>
                  <a:ext uri="{FF2B5EF4-FFF2-40B4-BE49-F238E27FC236}">
                    <a16:creationId xmlns:a16="http://schemas.microsoft.com/office/drawing/2014/main" xmlns="" id="{47981A69-B903-BF5D-7D07-1CC6861F4C66}"/>
                  </a:ext>
                </a:extLst>
              </p:cNvPr>
              <p:cNvSpPr/>
              <p:nvPr/>
            </p:nvSpPr>
            <p:spPr>
              <a:xfrm>
                <a:off x="1818975" y="3540475"/>
                <a:ext cx="830625" cy="380300"/>
              </a:xfrm>
              <a:custGeom>
                <a:avLst/>
                <a:gdLst/>
                <a:ahLst/>
                <a:cxnLst/>
                <a:rect l="l" t="t" r="r" b="b"/>
                <a:pathLst>
                  <a:path w="33225" h="15212" extrusionOk="0">
                    <a:moveTo>
                      <a:pt x="33224" y="1"/>
                    </a:moveTo>
                    <a:cubicBezTo>
                      <a:pt x="21082" y="2035"/>
                      <a:pt x="10174" y="7473"/>
                      <a:pt x="0" y="15211"/>
                    </a:cubicBezTo>
                    <a:cubicBezTo>
                      <a:pt x="0" y="15211"/>
                      <a:pt x="6738" y="14144"/>
                      <a:pt x="19814" y="7639"/>
                    </a:cubicBezTo>
                    <a:cubicBezTo>
                      <a:pt x="28587" y="3270"/>
                      <a:pt x="31990" y="1001"/>
                      <a:pt x="3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5;p89">
                <a:extLst>
                  <a:ext uri="{FF2B5EF4-FFF2-40B4-BE49-F238E27FC236}">
                    <a16:creationId xmlns:a16="http://schemas.microsoft.com/office/drawing/2014/main" xmlns="" id="{6DBEA0E4-B35C-FCD8-E7E0-EB9E56468AFD}"/>
                  </a:ext>
                </a:extLst>
              </p:cNvPr>
              <p:cNvSpPr/>
              <p:nvPr/>
            </p:nvSpPr>
            <p:spPr>
              <a:xfrm>
                <a:off x="1823150" y="3642225"/>
                <a:ext cx="1175025" cy="926500"/>
              </a:xfrm>
              <a:custGeom>
                <a:avLst/>
                <a:gdLst/>
                <a:ahLst/>
                <a:cxnLst/>
                <a:rect l="l" t="t" r="r" b="b"/>
                <a:pathLst>
                  <a:path w="47001" h="37060" extrusionOk="0">
                    <a:moveTo>
                      <a:pt x="37894" y="0"/>
                    </a:moveTo>
                    <a:cubicBezTo>
                      <a:pt x="26052" y="7539"/>
                      <a:pt x="13410" y="13276"/>
                      <a:pt x="0" y="17313"/>
                    </a:cubicBezTo>
                    <a:cubicBezTo>
                      <a:pt x="2135" y="22116"/>
                      <a:pt x="5738" y="30155"/>
                      <a:pt x="8873" y="37060"/>
                    </a:cubicBezTo>
                    <a:cubicBezTo>
                      <a:pt x="22983" y="33457"/>
                      <a:pt x="35692" y="27720"/>
                      <a:pt x="47000" y="19748"/>
                    </a:cubicBezTo>
                    <a:cubicBezTo>
                      <a:pt x="43865" y="12809"/>
                      <a:pt x="40095" y="4770"/>
                      <a:pt x="37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66;p89">
                <a:extLst>
                  <a:ext uri="{FF2B5EF4-FFF2-40B4-BE49-F238E27FC236}">
                    <a16:creationId xmlns:a16="http://schemas.microsoft.com/office/drawing/2014/main" xmlns="" id="{A591F20E-77D4-109D-C0FE-5B9E9A505402}"/>
                  </a:ext>
                </a:extLst>
              </p:cNvPr>
              <p:cNvSpPr/>
              <p:nvPr/>
            </p:nvSpPr>
            <p:spPr>
              <a:xfrm>
                <a:off x="1941550" y="4007475"/>
                <a:ext cx="302750" cy="221025"/>
              </a:xfrm>
              <a:custGeom>
                <a:avLst/>
                <a:gdLst/>
                <a:ahLst/>
                <a:cxnLst/>
                <a:rect l="l" t="t" r="r" b="b"/>
                <a:pathLst>
                  <a:path w="12110" h="8841" extrusionOk="0">
                    <a:moveTo>
                      <a:pt x="9674" y="1"/>
                    </a:moveTo>
                    <a:cubicBezTo>
                      <a:pt x="6606" y="1468"/>
                      <a:pt x="3236" y="2602"/>
                      <a:pt x="1" y="3536"/>
                    </a:cubicBezTo>
                    <a:lnTo>
                      <a:pt x="2436" y="8840"/>
                    </a:lnTo>
                    <a:cubicBezTo>
                      <a:pt x="5772" y="8006"/>
                      <a:pt x="9007" y="6872"/>
                      <a:pt x="12109" y="5304"/>
                    </a:cubicBezTo>
                    <a:lnTo>
                      <a:pt x="96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67;p89">
                <a:extLst>
                  <a:ext uri="{FF2B5EF4-FFF2-40B4-BE49-F238E27FC236}">
                    <a16:creationId xmlns:a16="http://schemas.microsoft.com/office/drawing/2014/main" xmlns="" id="{E29A1327-C23E-3687-11DD-3CF79A6FA378}"/>
                  </a:ext>
                </a:extLst>
              </p:cNvPr>
              <p:cNvSpPr/>
              <p:nvPr/>
            </p:nvSpPr>
            <p:spPr>
              <a:xfrm>
                <a:off x="2535325" y="4070025"/>
                <a:ext cx="408650" cy="256875"/>
              </a:xfrm>
              <a:custGeom>
                <a:avLst/>
                <a:gdLst/>
                <a:ahLst/>
                <a:cxnLst/>
                <a:rect l="l" t="t" r="r" b="b"/>
                <a:pathLst>
                  <a:path w="16346" h="10275" extrusionOk="0">
                    <a:moveTo>
                      <a:pt x="15678" y="0"/>
                    </a:moveTo>
                    <a:cubicBezTo>
                      <a:pt x="10674" y="3603"/>
                      <a:pt x="5471" y="6505"/>
                      <a:pt x="0" y="9040"/>
                    </a:cubicBezTo>
                    <a:lnTo>
                      <a:pt x="534" y="10274"/>
                    </a:lnTo>
                    <a:cubicBezTo>
                      <a:pt x="6205" y="7706"/>
                      <a:pt x="11508" y="4871"/>
                      <a:pt x="16345" y="1301"/>
                    </a:cubicBezTo>
                    <a:lnTo>
                      <a:pt x="156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68;p89">
                <a:extLst>
                  <a:ext uri="{FF2B5EF4-FFF2-40B4-BE49-F238E27FC236}">
                    <a16:creationId xmlns:a16="http://schemas.microsoft.com/office/drawing/2014/main" xmlns="" id="{E4D334CF-7570-48E4-59EA-10334ACD3040}"/>
                  </a:ext>
                </a:extLst>
              </p:cNvPr>
              <p:cNvSpPr/>
              <p:nvPr/>
            </p:nvSpPr>
            <p:spPr>
              <a:xfrm>
                <a:off x="4647650" y="4293525"/>
                <a:ext cx="419500" cy="508725"/>
              </a:xfrm>
              <a:custGeom>
                <a:avLst/>
                <a:gdLst/>
                <a:ahLst/>
                <a:cxnLst/>
                <a:rect l="l" t="t" r="r" b="b"/>
                <a:pathLst>
                  <a:path w="16780" h="20349" extrusionOk="0">
                    <a:moveTo>
                      <a:pt x="3103" y="0"/>
                    </a:moveTo>
                    <a:lnTo>
                      <a:pt x="2336" y="4236"/>
                    </a:lnTo>
                    <a:lnTo>
                      <a:pt x="1" y="17413"/>
                    </a:lnTo>
                    <a:lnTo>
                      <a:pt x="8640" y="20348"/>
                    </a:lnTo>
                    <a:lnTo>
                      <a:pt x="16779" y="4570"/>
                    </a:lnTo>
                    <a:lnTo>
                      <a:pt x="31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69;p89">
                <a:extLst>
                  <a:ext uri="{FF2B5EF4-FFF2-40B4-BE49-F238E27FC236}">
                    <a16:creationId xmlns:a16="http://schemas.microsoft.com/office/drawing/2014/main" xmlns="" id="{7946C580-337E-4533-16AC-201B73F0FA05}"/>
                  </a:ext>
                </a:extLst>
              </p:cNvPr>
              <p:cNvSpPr/>
              <p:nvPr/>
            </p:nvSpPr>
            <p:spPr>
              <a:xfrm>
                <a:off x="4706025" y="4293525"/>
                <a:ext cx="361125" cy="508725"/>
              </a:xfrm>
              <a:custGeom>
                <a:avLst/>
                <a:gdLst/>
                <a:ahLst/>
                <a:cxnLst/>
                <a:rect l="l" t="t" r="r" b="b"/>
                <a:pathLst>
                  <a:path w="14445" h="20349" extrusionOk="0">
                    <a:moveTo>
                      <a:pt x="768" y="0"/>
                    </a:moveTo>
                    <a:lnTo>
                      <a:pt x="1" y="4236"/>
                    </a:lnTo>
                    <a:lnTo>
                      <a:pt x="7006" y="6571"/>
                    </a:lnTo>
                    <a:cubicBezTo>
                      <a:pt x="7006" y="6571"/>
                      <a:pt x="4170" y="14210"/>
                      <a:pt x="2102" y="18914"/>
                    </a:cubicBezTo>
                    <a:lnTo>
                      <a:pt x="6305" y="20348"/>
                    </a:lnTo>
                    <a:lnTo>
                      <a:pt x="14444" y="4570"/>
                    </a:lnTo>
                    <a:lnTo>
                      <a:pt x="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70;p89">
                <a:extLst>
                  <a:ext uri="{FF2B5EF4-FFF2-40B4-BE49-F238E27FC236}">
                    <a16:creationId xmlns:a16="http://schemas.microsoft.com/office/drawing/2014/main" xmlns="" id="{A61799C7-212C-81AC-2098-C77B308501BF}"/>
                  </a:ext>
                </a:extLst>
              </p:cNvPr>
              <p:cNvSpPr/>
              <p:nvPr/>
            </p:nvSpPr>
            <p:spPr>
              <a:xfrm>
                <a:off x="4447525" y="4636250"/>
                <a:ext cx="616275" cy="276900"/>
              </a:xfrm>
              <a:custGeom>
                <a:avLst/>
                <a:gdLst/>
                <a:ahLst/>
                <a:cxnLst/>
                <a:rect l="l" t="t" r="r" b="b"/>
                <a:pathLst>
                  <a:path w="24651" h="11076" extrusionOk="0">
                    <a:moveTo>
                      <a:pt x="801" y="1"/>
                    </a:moveTo>
                    <a:lnTo>
                      <a:pt x="0" y="2336"/>
                    </a:lnTo>
                    <a:lnTo>
                      <a:pt x="23617" y="11076"/>
                    </a:lnTo>
                    <a:lnTo>
                      <a:pt x="24651" y="8040"/>
                    </a:lnTo>
                    <a:lnTo>
                      <a:pt x="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71;p89">
                <a:extLst>
                  <a:ext uri="{FF2B5EF4-FFF2-40B4-BE49-F238E27FC236}">
                    <a16:creationId xmlns:a16="http://schemas.microsoft.com/office/drawing/2014/main" xmlns="" id="{E47B1688-D532-B80E-BDCD-4BA835653285}"/>
                  </a:ext>
                </a:extLst>
              </p:cNvPr>
              <p:cNvSpPr/>
              <p:nvPr/>
            </p:nvSpPr>
            <p:spPr>
              <a:xfrm>
                <a:off x="5505775" y="1739175"/>
                <a:ext cx="258525" cy="779750"/>
              </a:xfrm>
              <a:custGeom>
                <a:avLst/>
                <a:gdLst/>
                <a:ahLst/>
                <a:cxnLst/>
                <a:rect l="l" t="t" r="r" b="b"/>
                <a:pathLst>
                  <a:path w="10341" h="31190" extrusionOk="0">
                    <a:moveTo>
                      <a:pt x="10341" y="1"/>
                    </a:moveTo>
                    <a:lnTo>
                      <a:pt x="0" y="30890"/>
                    </a:lnTo>
                    <a:lnTo>
                      <a:pt x="834" y="31190"/>
                    </a:lnTo>
                    <a:lnTo>
                      <a:pt x="9674" y="4704"/>
                    </a:lnTo>
                    <a:lnTo>
                      <a:pt x="103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72;p89">
                <a:extLst>
                  <a:ext uri="{FF2B5EF4-FFF2-40B4-BE49-F238E27FC236}">
                    <a16:creationId xmlns:a16="http://schemas.microsoft.com/office/drawing/2014/main" xmlns="" id="{7300E587-8124-3EF2-FB6C-70B067C01AFB}"/>
                  </a:ext>
                </a:extLst>
              </p:cNvPr>
              <p:cNvSpPr/>
              <p:nvPr/>
            </p:nvSpPr>
            <p:spPr>
              <a:xfrm>
                <a:off x="5342325" y="2495700"/>
                <a:ext cx="234350" cy="381825"/>
              </a:xfrm>
              <a:custGeom>
                <a:avLst/>
                <a:gdLst/>
                <a:ahLst/>
                <a:cxnLst/>
                <a:rect l="l" t="t" r="r" b="b"/>
                <a:pathLst>
                  <a:path w="9374" h="15273" extrusionOk="0">
                    <a:moveTo>
                      <a:pt x="6543" y="1"/>
                    </a:moveTo>
                    <a:cubicBezTo>
                      <a:pt x="5446" y="1"/>
                      <a:pt x="4422" y="693"/>
                      <a:pt x="4036" y="1796"/>
                    </a:cubicBezTo>
                    <a:lnTo>
                      <a:pt x="0" y="13872"/>
                    </a:lnTo>
                    <a:lnTo>
                      <a:pt x="4970" y="15273"/>
                    </a:lnTo>
                    <a:lnTo>
                      <a:pt x="8907" y="3431"/>
                    </a:lnTo>
                    <a:cubicBezTo>
                      <a:pt x="9374" y="2096"/>
                      <a:pt x="8706" y="595"/>
                      <a:pt x="7372" y="128"/>
                    </a:cubicBezTo>
                    <a:cubicBezTo>
                      <a:pt x="7339" y="128"/>
                      <a:pt x="7305" y="95"/>
                      <a:pt x="7239" y="95"/>
                    </a:cubicBezTo>
                    <a:cubicBezTo>
                      <a:pt x="7007" y="31"/>
                      <a:pt x="6774" y="1"/>
                      <a:pt x="6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73;p89">
                <a:extLst>
                  <a:ext uri="{FF2B5EF4-FFF2-40B4-BE49-F238E27FC236}">
                    <a16:creationId xmlns:a16="http://schemas.microsoft.com/office/drawing/2014/main" xmlns="" id="{AA8392ED-3774-7312-8AEB-CF397E641AD2}"/>
                  </a:ext>
                </a:extLst>
              </p:cNvPr>
              <p:cNvSpPr/>
              <p:nvPr/>
            </p:nvSpPr>
            <p:spPr>
              <a:xfrm>
                <a:off x="5247250" y="2718225"/>
                <a:ext cx="315250" cy="178475"/>
              </a:xfrm>
              <a:custGeom>
                <a:avLst/>
                <a:gdLst/>
                <a:ahLst/>
                <a:cxnLst/>
                <a:rect l="l" t="t" r="r" b="b"/>
                <a:pathLst>
                  <a:path w="12610" h="7139" extrusionOk="0">
                    <a:moveTo>
                      <a:pt x="1969" y="0"/>
                    </a:moveTo>
                    <a:lnTo>
                      <a:pt x="1" y="2969"/>
                    </a:lnTo>
                    <a:lnTo>
                      <a:pt x="12376" y="7139"/>
                    </a:lnTo>
                    <a:lnTo>
                      <a:pt x="12610" y="3570"/>
                    </a:lnTo>
                    <a:lnTo>
                      <a:pt x="19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74;p89">
                <a:extLst>
                  <a:ext uri="{FF2B5EF4-FFF2-40B4-BE49-F238E27FC236}">
                    <a16:creationId xmlns:a16="http://schemas.microsoft.com/office/drawing/2014/main" xmlns="" id="{117BC987-8BD0-0D1D-B158-C32892046F79}"/>
                  </a:ext>
                </a:extLst>
              </p:cNvPr>
              <p:cNvSpPr/>
              <p:nvPr/>
            </p:nvSpPr>
            <p:spPr>
              <a:xfrm>
                <a:off x="4699350" y="2769925"/>
                <a:ext cx="910675" cy="1637875"/>
              </a:xfrm>
              <a:custGeom>
                <a:avLst/>
                <a:gdLst/>
                <a:ahLst/>
                <a:cxnLst/>
                <a:rect l="l" t="t" r="r" b="b"/>
                <a:pathLst>
                  <a:path w="36427" h="65515" extrusionOk="0">
                    <a:moveTo>
                      <a:pt x="20049" y="0"/>
                    </a:moveTo>
                    <a:lnTo>
                      <a:pt x="1836" y="54306"/>
                    </a:lnTo>
                    <a:lnTo>
                      <a:pt x="1" y="59677"/>
                    </a:lnTo>
                    <a:lnTo>
                      <a:pt x="3270" y="60877"/>
                    </a:lnTo>
                    <a:lnTo>
                      <a:pt x="4537" y="61344"/>
                    </a:lnTo>
                    <a:lnTo>
                      <a:pt x="16179" y="65514"/>
                    </a:lnTo>
                    <a:lnTo>
                      <a:pt x="36427" y="3970"/>
                    </a:lnTo>
                    <a:lnTo>
                      <a:pt x="28788" y="2135"/>
                    </a:lnTo>
                    <a:lnTo>
                      <a:pt x="24919" y="1235"/>
                    </a:lnTo>
                    <a:lnTo>
                      <a:pt x="22617" y="634"/>
                    </a:lnTo>
                    <a:lnTo>
                      <a:pt x="20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75;p89">
                <a:extLst>
                  <a:ext uri="{FF2B5EF4-FFF2-40B4-BE49-F238E27FC236}">
                    <a16:creationId xmlns:a16="http://schemas.microsoft.com/office/drawing/2014/main" xmlns="" id="{53FEDA41-9E36-8F54-E89E-629B3D45C7ED}"/>
                  </a:ext>
                </a:extLst>
              </p:cNvPr>
              <p:cNvSpPr/>
              <p:nvPr/>
            </p:nvSpPr>
            <p:spPr>
              <a:xfrm>
                <a:off x="5037925" y="2742400"/>
                <a:ext cx="572100" cy="644650"/>
              </a:xfrm>
              <a:custGeom>
                <a:avLst/>
                <a:gdLst/>
                <a:ahLst/>
                <a:cxnLst/>
                <a:rect l="l" t="t" r="r" b="b"/>
                <a:pathLst>
                  <a:path w="22884" h="25786" extrusionOk="0">
                    <a:moveTo>
                      <a:pt x="6806" y="1"/>
                    </a:moveTo>
                    <a:lnTo>
                      <a:pt x="1" y="20449"/>
                    </a:lnTo>
                    <a:lnTo>
                      <a:pt x="16046" y="25786"/>
                    </a:lnTo>
                    <a:lnTo>
                      <a:pt x="22884" y="5071"/>
                    </a:lnTo>
                    <a:lnTo>
                      <a:pt x="68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76;p89">
                <a:extLst>
                  <a:ext uri="{FF2B5EF4-FFF2-40B4-BE49-F238E27FC236}">
                    <a16:creationId xmlns:a16="http://schemas.microsoft.com/office/drawing/2014/main" xmlns="" id="{99BAB157-F7EF-1040-2F3C-B060DD30ADCD}"/>
                  </a:ext>
                </a:extLst>
              </p:cNvPr>
              <p:cNvSpPr/>
              <p:nvPr/>
            </p:nvSpPr>
            <p:spPr>
              <a:xfrm>
                <a:off x="4699350" y="2810800"/>
                <a:ext cx="910675" cy="1597000"/>
              </a:xfrm>
              <a:custGeom>
                <a:avLst/>
                <a:gdLst/>
                <a:ahLst/>
                <a:cxnLst/>
                <a:rect l="l" t="t" r="r" b="b"/>
                <a:pathLst>
                  <a:path w="36427" h="63880" extrusionOk="0">
                    <a:moveTo>
                      <a:pt x="28955" y="0"/>
                    </a:moveTo>
                    <a:cubicBezTo>
                      <a:pt x="28922" y="133"/>
                      <a:pt x="28888" y="334"/>
                      <a:pt x="28788" y="500"/>
                    </a:cubicBezTo>
                    <a:cubicBezTo>
                      <a:pt x="28388" y="1935"/>
                      <a:pt x="27521" y="4670"/>
                      <a:pt x="26386" y="8173"/>
                    </a:cubicBezTo>
                    <a:cubicBezTo>
                      <a:pt x="21489" y="23344"/>
                      <a:pt x="11002" y="52798"/>
                      <a:pt x="2853" y="52798"/>
                    </a:cubicBezTo>
                    <a:cubicBezTo>
                      <a:pt x="2509" y="52798"/>
                      <a:pt x="2170" y="52746"/>
                      <a:pt x="1836" y="52638"/>
                    </a:cubicBezTo>
                    <a:lnTo>
                      <a:pt x="1" y="58042"/>
                    </a:lnTo>
                    <a:lnTo>
                      <a:pt x="16179" y="63879"/>
                    </a:lnTo>
                    <a:lnTo>
                      <a:pt x="36427" y="2335"/>
                    </a:lnTo>
                    <a:lnTo>
                      <a:pt x="28955" y="0"/>
                    </a:ln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77;p89">
                <a:extLst>
                  <a:ext uri="{FF2B5EF4-FFF2-40B4-BE49-F238E27FC236}">
                    <a16:creationId xmlns:a16="http://schemas.microsoft.com/office/drawing/2014/main" xmlns="" id="{E31D7AA4-DBD9-D9C5-1612-C19D88B65916}"/>
                  </a:ext>
                </a:extLst>
              </p:cNvPr>
              <p:cNvSpPr/>
              <p:nvPr/>
            </p:nvSpPr>
            <p:spPr>
              <a:xfrm>
                <a:off x="5288950" y="3073100"/>
                <a:ext cx="195150" cy="82500"/>
              </a:xfrm>
              <a:custGeom>
                <a:avLst/>
                <a:gdLst/>
                <a:ahLst/>
                <a:cxnLst/>
                <a:rect l="l" t="t" r="r" b="b"/>
                <a:pathLst>
                  <a:path w="7806" h="3300" extrusionOk="0">
                    <a:moveTo>
                      <a:pt x="540" y="1"/>
                    </a:moveTo>
                    <a:cubicBezTo>
                      <a:pt x="358" y="1"/>
                      <a:pt x="157" y="151"/>
                      <a:pt x="100" y="349"/>
                    </a:cubicBezTo>
                    <a:cubicBezTo>
                      <a:pt x="0" y="649"/>
                      <a:pt x="134" y="883"/>
                      <a:pt x="334" y="983"/>
                    </a:cubicBezTo>
                    <a:lnTo>
                      <a:pt x="7172" y="3285"/>
                    </a:lnTo>
                    <a:cubicBezTo>
                      <a:pt x="7202" y="3295"/>
                      <a:pt x="7234" y="3299"/>
                      <a:pt x="7267" y="3299"/>
                    </a:cubicBezTo>
                    <a:cubicBezTo>
                      <a:pt x="7448" y="3299"/>
                      <a:pt x="7649" y="3149"/>
                      <a:pt x="7706" y="2951"/>
                    </a:cubicBezTo>
                    <a:cubicBezTo>
                      <a:pt x="7806" y="2651"/>
                      <a:pt x="7673" y="2384"/>
                      <a:pt x="7472" y="2317"/>
                    </a:cubicBezTo>
                    <a:lnTo>
                      <a:pt x="634" y="16"/>
                    </a:lnTo>
                    <a:cubicBezTo>
                      <a:pt x="604" y="5"/>
                      <a:pt x="572" y="1"/>
                      <a:pt x="540"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78;p89">
                <a:extLst>
                  <a:ext uri="{FF2B5EF4-FFF2-40B4-BE49-F238E27FC236}">
                    <a16:creationId xmlns:a16="http://schemas.microsoft.com/office/drawing/2014/main" xmlns="" id="{91E72CEE-FEA4-82DA-8E35-086E1332FB65}"/>
                  </a:ext>
                </a:extLst>
              </p:cNvPr>
              <p:cNvSpPr/>
              <p:nvPr/>
            </p:nvSpPr>
            <p:spPr>
              <a:xfrm>
                <a:off x="5347325" y="3217850"/>
                <a:ext cx="99250" cy="50325"/>
              </a:xfrm>
              <a:custGeom>
                <a:avLst/>
                <a:gdLst/>
                <a:ahLst/>
                <a:cxnLst/>
                <a:rect l="l" t="t" r="r" b="b"/>
                <a:pathLst>
                  <a:path w="3970" h="2013" extrusionOk="0">
                    <a:moveTo>
                      <a:pt x="508" y="0"/>
                    </a:moveTo>
                    <a:cubicBezTo>
                      <a:pt x="335" y="0"/>
                      <a:pt x="154" y="150"/>
                      <a:pt x="100" y="363"/>
                    </a:cubicBezTo>
                    <a:cubicBezTo>
                      <a:pt x="0" y="663"/>
                      <a:pt x="134" y="897"/>
                      <a:pt x="334" y="997"/>
                    </a:cubicBezTo>
                    <a:lnTo>
                      <a:pt x="3336" y="1998"/>
                    </a:lnTo>
                    <a:cubicBezTo>
                      <a:pt x="3366" y="2008"/>
                      <a:pt x="3398" y="2013"/>
                      <a:pt x="3430" y="2013"/>
                    </a:cubicBezTo>
                    <a:cubicBezTo>
                      <a:pt x="3612" y="2013"/>
                      <a:pt x="3813" y="1862"/>
                      <a:pt x="3870" y="1664"/>
                    </a:cubicBezTo>
                    <a:cubicBezTo>
                      <a:pt x="3970" y="1364"/>
                      <a:pt x="3836" y="1097"/>
                      <a:pt x="3636" y="1030"/>
                    </a:cubicBezTo>
                    <a:lnTo>
                      <a:pt x="634" y="30"/>
                    </a:lnTo>
                    <a:cubicBezTo>
                      <a:pt x="594" y="10"/>
                      <a:pt x="551" y="0"/>
                      <a:pt x="508"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79;p89">
                <a:extLst>
                  <a:ext uri="{FF2B5EF4-FFF2-40B4-BE49-F238E27FC236}">
                    <a16:creationId xmlns:a16="http://schemas.microsoft.com/office/drawing/2014/main" xmlns="" id="{58600048-ECA8-6DC1-1E4E-0FEBF31847F8}"/>
                  </a:ext>
                </a:extLst>
              </p:cNvPr>
              <p:cNvSpPr/>
              <p:nvPr/>
            </p:nvSpPr>
            <p:spPr>
              <a:xfrm>
                <a:off x="5308950" y="3330425"/>
                <a:ext cx="99275" cy="49850"/>
              </a:xfrm>
              <a:custGeom>
                <a:avLst/>
                <a:gdLst/>
                <a:ahLst/>
                <a:cxnLst/>
                <a:rect l="l" t="t" r="r" b="b"/>
                <a:pathLst>
                  <a:path w="3971" h="1994" extrusionOk="0">
                    <a:moveTo>
                      <a:pt x="496" y="1"/>
                    </a:moveTo>
                    <a:cubicBezTo>
                      <a:pt x="313" y="1"/>
                      <a:pt x="148" y="150"/>
                      <a:pt x="68" y="363"/>
                    </a:cubicBezTo>
                    <a:cubicBezTo>
                      <a:pt x="1" y="664"/>
                      <a:pt x="134" y="897"/>
                      <a:pt x="335" y="997"/>
                    </a:cubicBezTo>
                    <a:lnTo>
                      <a:pt x="3337" y="1965"/>
                    </a:lnTo>
                    <a:cubicBezTo>
                      <a:pt x="3383" y="1985"/>
                      <a:pt x="3431" y="1994"/>
                      <a:pt x="3479" y="1994"/>
                    </a:cubicBezTo>
                    <a:cubicBezTo>
                      <a:pt x="3668" y="1994"/>
                      <a:pt x="3844" y="1845"/>
                      <a:pt x="3870" y="1631"/>
                    </a:cubicBezTo>
                    <a:cubicBezTo>
                      <a:pt x="3970" y="1364"/>
                      <a:pt x="3837" y="1097"/>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80;p89">
                <a:extLst>
                  <a:ext uri="{FF2B5EF4-FFF2-40B4-BE49-F238E27FC236}">
                    <a16:creationId xmlns:a16="http://schemas.microsoft.com/office/drawing/2014/main" xmlns="" id="{79DFEF34-A207-269A-D70B-0312F99343AE}"/>
                  </a:ext>
                </a:extLst>
              </p:cNvPr>
              <p:cNvSpPr/>
              <p:nvPr/>
            </p:nvSpPr>
            <p:spPr>
              <a:xfrm>
                <a:off x="5271425" y="3443000"/>
                <a:ext cx="99275" cy="50325"/>
              </a:xfrm>
              <a:custGeom>
                <a:avLst/>
                <a:gdLst/>
                <a:ahLst/>
                <a:cxnLst/>
                <a:rect l="l" t="t" r="r" b="b"/>
                <a:pathLst>
                  <a:path w="3971" h="2013" extrusionOk="0">
                    <a:moveTo>
                      <a:pt x="496" y="1"/>
                    </a:moveTo>
                    <a:cubicBezTo>
                      <a:pt x="313" y="1"/>
                      <a:pt x="148" y="150"/>
                      <a:pt x="68" y="364"/>
                    </a:cubicBezTo>
                    <a:cubicBezTo>
                      <a:pt x="1" y="664"/>
                      <a:pt x="134" y="897"/>
                      <a:pt x="334" y="997"/>
                    </a:cubicBezTo>
                    <a:lnTo>
                      <a:pt x="3337" y="1998"/>
                    </a:lnTo>
                    <a:cubicBezTo>
                      <a:pt x="3371" y="2008"/>
                      <a:pt x="3407" y="2013"/>
                      <a:pt x="3443" y="2013"/>
                    </a:cubicBezTo>
                    <a:cubicBezTo>
                      <a:pt x="3645" y="2013"/>
                      <a:pt x="3842" y="1858"/>
                      <a:pt x="3870" y="1631"/>
                    </a:cubicBezTo>
                    <a:cubicBezTo>
                      <a:pt x="3970" y="1364"/>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81;p89">
                <a:extLst>
                  <a:ext uri="{FF2B5EF4-FFF2-40B4-BE49-F238E27FC236}">
                    <a16:creationId xmlns:a16="http://schemas.microsoft.com/office/drawing/2014/main" xmlns="" id="{2D5E8E60-0C4B-ACFA-FBAE-CC9A3E2F0116}"/>
                  </a:ext>
                </a:extLst>
              </p:cNvPr>
              <p:cNvSpPr/>
              <p:nvPr/>
            </p:nvSpPr>
            <p:spPr>
              <a:xfrm>
                <a:off x="5233900" y="3555575"/>
                <a:ext cx="99275" cy="50100"/>
              </a:xfrm>
              <a:custGeom>
                <a:avLst/>
                <a:gdLst/>
                <a:ahLst/>
                <a:cxnLst/>
                <a:rect l="l" t="t" r="r" b="b"/>
                <a:pathLst>
                  <a:path w="3971" h="2004" extrusionOk="0">
                    <a:moveTo>
                      <a:pt x="496" y="1"/>
                    </a:moveTo>
                    <a:cubicBezTo>
                      <a:pt x="313" y="1"/>
                      <a:pt x="148" y="150"/>
                      <a:pt x="68" y="364"/>
                    </a:cubicBezTo>
                    <a:cubicBezTo>
                      <a:pt x="1" y="664"/>
                      <a:pt x="134" y="898"/>
                      <a:pt x="334" y="998"/>
                    </a:cubicBezTo>
                    <a:lnTo>
                      <a:pt x="3337" y="1998"/>
                    </a:lnTo>
                    <a:cubicBezTo>
                      <a:pt x="3360" y="2002"/>
                      <a:pt x="3385" y="2003"/>
                      <a:pt x="3409" y="2003"/>
                    </a:cubicBezTo>
                    <a:cubicBezTo>
                      <a:pt x="3622" y="2003"/>
                      <a:pt x="3840" y="1875"/>
                      <a:pt x="3870" y="1665"/>
                    </a:cubicBezTo>
                    <a:cubicBezTo>
                      <a:pt x="3970" y="1365"/>
                      <a:pt x="3837" y="1098"/>
                      <a:pt x="3637" y="1031"/>
                    </a:cubicBezTo>
                    <a:lnTo>
                      <a:pt x="635" y="30"/>
                    </a:lnTo>
                    <a:cubicBezTo>
                      <a:pt x="588" y="10"/>
                      <a:pt x="541" y="1"/>
                      <a:pt x="496"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82;p89">
                <a:extLst>
                  <a:ext uri="{FF2B5EF4-FFF2-40B4-BE49-F238E27FC236}">
                    <a16:creationId xmlns:a16="http://schemas.microsoft.com/office/drawing/2014/main" xmlns="" id="{FCB9D8F5-FD80-4181-777C-A0B4A4CF3BBF}"/>
                  </a:ext>
                </a:extLst>
              </p:cNvPr>
              <p:cNvSpPr/>
              <p:nvPr/>
            </p:nvSpPr>
            <p:spPr>
              <a:xfrm>
                <a:off x="5100475" y="3634800"/>
                <a:ext cx="195175" cy="82475"/>
              </a:xfrm>
              <a:custGeom>
                <a:avLst/>
                <a:gdLst/>
                <a:ahLst/>
                <a:cxnLst/>
                <a:rect l="l" t="t" r="r" b="b"/>
                <a:pathLst>
                  <a:path w="7807" h="3299" extrusionOk="0">
                    <a:moveTo>
                      <a:pt x="495" y="1"/>
                    </a:moveTo>
                    <a:cubicBezTo>
                      <a:pt x="313" y="1"/>
                      <a:pt x="147" y="150"/>
                      <a:pt x="67" y="364"/>
                    </a:cubicBezTo>
                    <a:cubicBezTo>
                      <a:pt x="1" y="631"/>
                      <a:pt x="134" y="898"/>
                      <a:pt x="334" y="998"/>
                    </a:cubicBezTo>
                    <a:lnTo>
                      <a:pt x="7172" y="3266"/>
                    </a:lnTo>
                    <a:cubicBezTo>
                      <a:pt x="7224" y="3288"/>
                      <a:pt x="7277" y="3299"/>
                      <a:pt x="7330" y="3299"/>
                    </a:cubicBezTo>
                    <a:cubicBezTo>
                      <a:pt x="7513" y="3299"/>
                      <a:pt x="7680" y="3166"/>
                      <a:pt x="7706" y="2932"/>
                    </a:cubicBezTo>
                    <a:cubicBezTo>
                      <a:pt x="7806" y="2666"/>
                      <a:pt x="7673" y="2399"/>
                      <a:pt x="7473" y="2332"/>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83;p89">
                <a:extLst>
                  <a:ext uri="{FF2B5EF4-FFF2-40B4-BE49-F238E27FC236}">
                    <a16:creationId xmlns:a16="http://schemas.microsoft.com/office/drawing/2014/main" xmlns="" id="{FE408716-49C6-DEEF-B8D0-470CA88FE635}"/>
                  </a:ext>
                </a:extLst>
              </p:cNvPr>
              <p:cNvSpPr/>
              <p:nvPr/>
            </p:nvSpPr>
            <p:spPr>
              <a:xfrm>
                <a:off x="5158850" y="3779925"/>
                <a:ext cx="99275" cy="49850"/>
              </a:xfrm>
              <a:custGeom>
                <a:avLst/>
                <a:gdLst/>
                <a:ahLst/>
                <a:cxnLst/>
                <a:rect l="l" t="t" r="r" b="b"/>
                <a:pathLst>
                  <a:path w="3971" h="1994" extrusionOk="0">
                    <a:moveTo>
                      <a:pt x="495" y="0"/>
                    </a:moveTo>
                    <a:cubicBezTo>
                      <a:pt x="313" y="0"/>
                      <a:pt x="147" y="150"/>
                      <a:pt x="67" y="363"/>
                    </a:cubicBezTo>
                    <a:cubicBezTo>
                      <a:pt x="1" y="630"/>
                      <a:pt x="134" y="897"/>
                      <a:pt x="334" y="963"/>
                    </a:cubicBezTo>
                    <a:lnTo>
                      <a:pt x="3336" y="1964"/>
                    </a:lnTo>
                    <a:cubicBezTo>
                      <a:pt x="3383" y="1984"/>
                      <a:pt x="3431" y="1994"/>
                      <a:pt x="3478" y="1994"/>
                    </a:cubicBezTo>
                    <a:cubicBezTo>
                      <a:pt x="3667" y="1994"/>
                      <a:pt x="3843" y="1844"/>
                      <a:pt x="3870" y="1631"/>
                    </a:cubicBezTo>
                    <a:cubicBezTo>
                      <a:pt x="3970" y="1364"/>
                      <a:pt x="3837" y="1097"/>
                      <a:pt x="3637" y="1030"/>
                    </a:cubicBezTo>
                    <a:lnTo>
                      <a:pt x="634" y="29"/>
                    </a:lnTo>
                    <a:cubicBezTo>
                      <a:pt x="588" y="9"/>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84;p89">
                <a:extLst>
                  <a:ext uri="{FF2B5EF4-FFF2-40B4-BE49-F238E27FC236}">
                    <a16:creationId xmlns:a16="http://schemas.microsoft.com/office/drawing/2014/main" xmlns="" id="{A195DB3B-6581-687E-53C6-74C9EA353CD7}"/>
                  </a:ext>
                </a:extLst>
              </p:cNvPr>
              <p:cNvSpPr/>
              <p:nvPr/>
            </p:nvSpPr>
            <p:spPr>
              <a:xfrm>
                <a:off x="5121325" y="3892500"/>
                <a:ext cx="99275" cy="49850"/>
              </a:xfrm>
              <a:custGeom>
                <a:avLst/>
                <a:gdLst/>
                <a:ahLst/>
                <a:cxnLst/>
                <a:rect l="l" t="t" r="r" b="b"/>
                <a:pathLst>
                  <a:path w="3971" h="1994" extrusionOk="0">
                    <a:moveTo>
                      <a:pt x="495" y="0"/>
                    </a:moveTo>
                    <a:cubicBezTo>
                      <a:pt x="313" y="0"/>
                      <a:pt x="147" y="150"/>
                      <a:pt x="67" y="363"/>
                    </a:cubicBezTo>
                    <a:cubicBezTo>
                      <a:pt x="1" y="630"/>
                      <a:pt x="134" y="897"/>
                      <a:pt x="334" y="964"/>
                    </a:cubicBezTo>
                    <a:lnTo>
                      <a:pt x="3336" y="1964"/>
                    </a:lnTo>
                    <a:cubicBezTo>
                      <a:pt x="3376" y="1984"/>
                      <a:pt x="3420" y="1994"/>
                      <a:pt x="3466" y="1994"/>
                    </a:cubicBezTo>
                    <a:cubicBezTo>
                      <a:pt x="3646" y="1994"/>
                      <a:pt x="3843" y="1844"/>
                      <a:pt x="3870" y="1631"/>
                    </a:cubicBezTo>
                    <a:cubicBezTo>
                      <a:pt x="3970" y="1364"/>
                      <a:pt x="3837" y="1097"/>
                      <a:pt x="3637" y="1030"/>
                    </a:cubicBezTo>
                    <a:lnTo>
                      <a:pt x="634" y="30"/>
                    </a:lnTo>
                    <a:cubicBezTo>
                      <a:pt x="588" y="10"/>
                      <a:pt x="541" y="0"/>
                      <a:pt x="495"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85;p89">
                <a:extLst>
                  <a:ext uri="{FF2B5EF4-FFF2-40B4-BE49-F238E27FC236}">
                    <a16:creationId xmlns:a16="http://schemas.microsoft.com/office/drawing/2014/main" xmlns="" id="{66DA02EB-BCBC-6B89-7744-2191E2F2775E}"/>
                  </a:ext>
                </a:extLst>
              </p:cNvPr>
              <p:cNvSpPr/>
              <p:nvPr/>
            </p:nvSpPr>
            <p:spPr>
              <a:xfrm>
                <a:off x="5083800" y="4005075"/>
                <a:ext cx="99275" cy="49850"/>
              </a:xfrm>
              <a:custGeom>
                <a:avLst/>
                <a:gdLst/>
                <a:ahLst/>
                <a:cxnLst/>
                <a:rect l="l" t="t" r="r" b="b"/>
                <a:pathLst>
                  <a:path w="3971" h="1994" extrusionOk="0">
                    <a:moveTo>
                      <a:pt x="495" y="1"/>
                    </a:moveTo>
                    <a:cubicBezTo>
                      <a:pt x="313" y="1"/>
                      <a:pt x="147" y="150"/>
                      <a:pt x="67" y="363"/>
                    </a:cubicBezTo>
                    <a:cubicBezTo>
                      <a:pt x="1" y="630"/>
                      <a:pt x="134" y="897"/>
                      <a:pt x="334" y="964"/>
                    </a:cubicBezTo>
                    <a:lnTo>
                      <a:pt x="3336" y="1965"/>
                    </a:lnTo>
                    <a:cubicBezTo>
                      <a:pt x="3376" y="1985"/>
                      <a:pt x="3419" y="1994"/>
                      <a:pt x="3462" y="1994"/>
                    </a:cubicBezTo>
                    <a:cubicBezTo>
                      <a:pt x="3635" y="1994"/>
                      <a:pt x="3817" y="1845"/>
                      <a:pt x="3870" y="1631"/>
                    </a:cubicBezTo>
                    <a:cubicBezTo>
                      <a:pt x="3970" y="1364"/>
                      <a:pt x="3837" y="1097"/>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86;p89">
                <a:extLst>
                  <a:ext uri="{FF2B5EF4-FFF2-40B4-BE49-F238E27FC236}">
                    <a16:creationId xmlns:a16="http://schemas.microsoft.com/office/drawing/2014/main" xmlns="" id="{2B5B7D02-4FE1-2CCF-8B65-470EAEF9B6F8}"/>
                  </a:ext>
                </a:extLst>
              </p:cNvPr>
              <p:cNvSpPr/>
              <p:nvPr/>
            </p:nvSpPr>
            <p:spPr>
              <a:xfrm>
                <a:off x="5046275" y="4117650"/>
                <a:ext cx="99250" cy="49875"/>
              </a:xfrm>
              <a:custGeom>
                <a:avLst/>
                <a:gdLst/>
                <a:ahLst/>
                <a:cxnLst/>
                <a:rect l="l" t="t" r="r" b="b"/>
                <a:pathLst>
                  <a:path w="3970" h="1995" extrusionOk="0">
                    <a:moveTo>
                      <a:pt x="495" y="1"/>
                    </a:moveTo>
                    <a:cubicBezTo>
                      <a:pt x="313" y="1"/>
                      <a:pt x="147" y="150"/>
                      <a:pt x="67" y="364"/>
                    </a:cubicBezTo>
                    <a:cubicBezTo>
                      <a:pt x="0" y="631"/>
                      <a:pt x="134" y="897"/>
                      <a:pt x="334" y="964"/>
                    </a:cubicBezTo>
                    <a:lnTo>
                      <a:pt x="3336" y="1965"/>
                    </a:lnTo>
                    <a:cubicBezTo>
                      <a:pt x="3376" y="1985"/>
                      <a:pt x="3419" y="1994"/>
                      <a:pt x="3462" y="1994"/>
                    </a:cubicBezTo>
                    <a:cubicBezTo>
                      <a:pt x="3635" y="1994"/>
                      <a:pt x="3817" y="1845"/>
                      <a:pt x="3870" y="1631"/>
                    </a:cubicBezTo>
                    <a:cubicBezTo>
                      <a:pt x="3970" y="1364"/>
                      <a:pt x="3837" y="1098"/>
                      <a:pt x="3636" y="1031"/>
                    </a:cubicBezTo>
                    <a:lnTo>
                      <a:pt x="634" y="30"/>
                    </a:lnTo>
                    <a:cubicBezTo>
                      <a:pt x="588" y="10"/>
                      <a:pt x="541" y="1"/>
                      <a:pt x="495" y="1"/>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87;p89">
                <a:extLst>
                  <a:ext uri="{FF2B5EF4-FFF2-40B4-BE49-F238E27FC236}">
                    <a16:creationId xmlns:a16="http://schemas.microsoft.com/office/drawing/2014/main" xmlns="" id="{B8307C58-9255-B2CA-1601-AF1169493C99}"/>
                  </a:ext>
                </a:extLst>
              </p:cNvPr>
              <p:cNvSpPr/>
              <p:nvPr/>
            </p:nvSpPr>
            <p:spPr>
              <a:xfrm>
                <a:off x="4912850" y="4197725"/>
                <a:ext cx="196000" cy="82075"/>
              </a:xfrm>
              <a:custGeom>
                <a:avLst/>
                <a:gdLst/>
                <a:ahLst/>
                <a:cxnLst/>
                <a:rect l="l" t="t" r="r" b="b"/>
                <a:pathLst>
                  <a:path w="7840" h="3283" extrusionOk="0">
                    <a:moveTo>
                      <a:pt x="512" y="0"/>
                    </a:moveTo>
                    <a:cubicBezTo>
                      <a:pt x="313" y="0"/>
                      <a:pt x="147" y="149"/>
                      <a:pt x="67" y="363"/>
                    </a:cubicBezTo>
                    <a:cubicBezTo>
                      <a:pt x="0" y="663"/>
                      <a:pt x="134" y="897"/>
                      <a:pt x="334" y="997"/>
                    </a:cubicBezTo>
                    <a:lnTo>
                      <a:pt x="7172" y="3265"/>
                    </a:lnTo>
                    <a:cubicBezTo>
                      <a:pt x="7206" y="3276"/>
                      <a:pt x="7243" y="3282"/>
                      <a:pt x="7280" y="3282"/>
                    </a:cubicBezTo>
                    <a:cubicBezTo>
                      <a:pt x="7459" y="3282"/>
                      <a:pt x="7656" y="3153"/>
                      <a:pt x="7739" y="2931"/>
                    </a:cubicBezTo>
                    <a:cubicBezTo>
                      <a:pt x="7839" y="2665"/>
                      <a:pt x="7706" y="2398"/>
                      <a:pt x="7506" y="2331"/>
                    </a:cubicBezTo>
                    <a:lnTo>
                      <a:pt x="667" y="29"/>
                    </a:lnTo>
                    <a:cubicBezTo>
                      <a:pt x="614" y="9"/>
                      <a:pt x="562" y="0"/>
                      <a:pt x="512" y="0"/>
                    </a:cubicBez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88;p89">
                <a:extLst>
                  <a:ext uri="{FF2B5EF4-FFF2-40B4-BE49-F238E27FC236}">
                    <a16:creationId xmlns:a16="http://schemas.microsoft.com/office/drawing/2014/main" xmlns="" id="{C01DC2B7-1578-D8F7-1484-0DCBC0C66288}"/>
                  </a:ext>
                </a:extLst>
              </p:cNvPr>
              <p:cNvSpPr/>
              <p:nvPr/>
            </p:nvSpPr>
            <p:spPr>
              <a:xfrm>
                <a:off x="4880325" y="2763250"/>
                <a:ext cx="449500" cy="1246750"/>
              </a:xfrm>
              <a:custGeom>
                <a:avLst/>
                <a:gdLst/>
                <a:ahLst/>
                <a:cxnLst/>
                <a:rect l="l" t="t" r="r" b="b"/>
                <a:pathLst>
                  <a:path w="17980" h="49870" extrusionOk="0">
                    <a:moveTo>
                      <a:pt x="15678" y="1"/>
                    </a:moveTo>
                    <a:lnTo>
                      <a:pt x="15445" y="734"/>
                    </a:lnTo>
                    <a:lnTo>
                      <a:pt x="10441" y="16579"/>
                    </a:lnTo>
                    <a:lnTo>
                      <a:pt x="0" y="49403"/>
                    </a:lnTo>
                    <a:lnTo>
                      <a:pt x="1268" y="49870"/>
                    </a:lnTo>
                    <a:lnTo>
                      <a:pt x="12343" y="17246"/>
                    </a:lnTo>
                    <a:lnTo>
                      <a:pt x="17780" y="1335"/>
                    </a:lnTo>
                    <a:lnTo>
                      <a:pt x="17980" y="701"/>
                    </a:lnTo>
                    <a:lnTo>
                      <a:pt x="15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89;p89">
                <a:extLst>
                  <a:ext uri="{FF2B5EF4-FFF2-40B4-BE49-F238E27FC236}">
                    <a16:creationId xmlns:a16="http://schemas.microsoft.com/office/drawing/2014/main" xmlns="" id="{85C8F70D-40A7-A5C0-78CF-35BED18EF783}"/>
                  </a:ext>
                </a:extLst>
              </p:cNvPr>
              <p:cNvSpPr/>
              <p:nvPr/>
            </p:nvSpPr>
            <p:spPr>
              <a:xfrm>
                <a:off x="4520900" y="4178425"/>
                <a:ext cx="753900" cy="321925"/>
              </a:xfrm>
              <a:custGeom>
                <a:avLst/>
                <a:gdLst/>
                <a:ahLst/>
                <a:cxnLst/>
                <a:rect l="l" t="t" r="r" b="b"/>
                <a:pathLst>
                  <a:path w="30156" h="12877" extrusionOk="0">
                    <a:moveTo>
                      <a:pt x="1235" y="1"/>
                    </a:moveTo>
                    <a:lnTo>
                      <a:pt x="0" y="3637"/>
                    </a:lnTo>
                    <a:lnTo>
                      <a:pt x="29055" y="12877"/>
                    </a:lnTo>
                    <a:lnTo>
                      <a:pt x="30155" y="9708"/>
                    </a:lnTo>
                    <a:lnTo>
                      <a:pt x="12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90;p89">
                <a:extLst>
                  <a:ext uri="{FF2B5EF4-FFF2-40B4-BE49-F238E27FC236}">
                    <a16:creationId xmlns:a16="http://schemas.microsoft.com/office/drawing/2014/main" xmlns="" id="{045AAA73-28AE-AF13-CDDB-CAF2D8110A56}"/>
                  </a:ext>
                </a:extLst>
              </p:cNvPr>
              <p:cNvSpPr/>
              <p:nvPr/>
            </p:nvSpPr>
            <p:spPr>
              <a:xfrm>
                <a:off x="3464300" y="2341050"/>
                <a:ext cx="1520300" cy="2148825"/>
              </a:xfrm>
              <a:custGeom>
                <a:avLst/>
                <a:gdLst/>
                <a:ahLst/>
                <a:cxnLst/>
                <a:rect l="l" t="t" r="r" b="b"/>
                <a:pathLst>
                  <a:path w="60812" h="85953" extrusionOk="0">
                    <a:moveTo>
                      <a:pt x="27883" y="1"/>
                    </a:moveTo>
                    <a:cubicBezTo>
                      <a:pt x="14992" y="1"/>
                      <a:pt x="3100" y="3035"/>
                      <a:pt x="2770" y="9617"/>
                    </a:cubicBezTo>
                    <a:lnTo>
                      <a:pt x="1" y="60453"/>
                    </a:lnTo>
                    <a:cubicBezTo>
                      <a:pt x="1" y="61687"/>
                      <a:pt x="335" y="63155"/>
                      <a:pt x="902" y="64656"/>
                    </a:cubicBezTo>
                    <a:cubicBezTo>
                      <a:pt x="2569" y="69193"/>
                      <a:pt x="6506" y="74530"/>
                      <a:pt x="11643" y="78766"/>
                    </a:cubicBezTo>
                    <a:cubicBezTo>
                      <a:pt x="12176" y="79167"/>
                      <a:pt x="12677" y="79600"/>
                      <a:pt x="13244" y="79967"/>
                    </a:cubicBezTo>
                    <a:cubicBezTo>
                      <a:pt x="15812" y="81868"/>
                      <a:pt x="18648" y="83503"/>
                      <a:pt x="21583" y="84537"/>
                    </a:cubicBezTo>
                    <a:cubicBezTo>
                      <a:pt x="23718" y="85338"/>
                      <a:pt x="25886" y="85805"/>
                      <a:pt x="28088" y="85938"/>
                    </a:cubicBezTo>
                    <a:cubicBezTo>
                      <a:pt x="28369" y="85948"/>
                      <a:pt x="28649" y="85952"/>
                      <a:pt x="28929" y="85952"/>
                    </a:cubicBezTo>
                    <a:cubicBezTo>
                      <a:pt x="30609" y="85952"/>
                      <a:pt x="32267" y="85781"/>
                      <a:pt x="33925" y="85438"/>
                    </a:cubicBezTo>
                    <a:cubicBezTo>
                      <a:pt x="46067" y="82836"/>
                      <a:pt x="57075" y="70961"/>
                      <a:pt x="57909" y="63622"/>
                    </a:cubicBezTo>
                    <a:lnTo>
                      <a:pt x="60644" y="12786"/>
                    </a:lnTo>
                    <a:cubicBezTo>
                      <a:pt x="60811" y="9450"/>
                      <a:pt x="58076" y="6715"/>
                      <a:pt x="53639" y="4613"/>
                    </a:cubicBezTo>
                    <a:cubicBezTo>
                      <a:pt x="48169" y="2011"/>
                      <a:pt x="40196" y="510"/>
                      <a:pt x="32157" y="110"/>
                    </a:cubicBezTo>
                    <a:cubicBezTo>
                      <a:pt x="30730" y="37"/>
                      <a:pt x="29300" y="1"/>
                      <a:pt x="278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91;p89">
                <a:extLst>
                  <a:ext uri="{FF2B5EF4-FFF2-40B4-BE49-F238E27FC236}">
                    <a16:creationId xmlns:a16="http://schemas.microsoft.com/office/drawing/2014/main" xmlns="" id="{C813A6CF-E475-6539-6467-62073B037374}"/>
                  </a:ext>
                </a:extLst>
              </p:cNvPr>
              <p:cNvSpPr/>
              <p:nvPr/>
            </p:nvSpPr>
            <p:spPr>
              <a:xfrm>
                <a:off x="3582725" y="2453275"/>
                <a:ext cx="1288450" cy="1929275"/>
              </a:xfrm>
              <a:custGeom>
                <a:avLst/>
                <a:gdLst/>
                <a:ahLst/>
                <a:cxnLst/>
                <a:rect l="l" t="t" r="r" b="b"/>
                <a:pathLst>
                  <a:path w="51538" h="77171" extrusionOk="0">
                    <a:moveTo>
                      <a:pt x="23816" y="1"/>
                    </a:moveTo>
                    <a:cubicBezTo>
                      <a:pt x="12874" y="1"/>
                      <a:pt x="2801" y="2776"/>
                      <a:pt x="2469" y="8697"/>
                    </a:cubicBezTo>
                    <a:lnTo>
                      <a:pt x="1" y="54363"/>
                    </a:lnTo>
                    <a:cubicBezTo>
                      <a:pt x="1" y="58933"/>
                      <a:pt x="4004" y="65771"/>
                      <a:pt x="9741" y="70775"/>
                    </a:cubicBezTo>
                    <a:cubicBezTo>
                      <a:pt x="13744" y="74277"/>
                      <a:pt x="18647" y="76879"/>
                      <a:pt x="23551" y="77146"/>
                    </a:cubicBezTo>
                    <a:cubicBezTo>
                      <a:pt x="23845" y="77162"/>
                      <a:pt x="24140" y="77170"/>
                      <a:pt x="24434" y="77170"/>
                    </a:cubicBezTo>
                    <a:cubicBezTo>
                      <a:pt x="36127" y="77170"/>
                      <a:pt x="47922" y="64483"/>
                      <a:pt x="48735" y="57032"/>
                    </a:cubicBezTo>
                    <a:lnTo>
                      <a:pt x="51204" y="11399"/>
                    </a:lnTo>
                    <a:cubicBezTo>
                      <a:pt x="51537" y="4661"/>
                      <a:pt x="39429" y="725"/>
                      <a:pt x="27253" y="91"/>
                    </a:cubicBezTo>
                    <a:cubicBezTo>
                      <a:pt x="26105" y="31"/>
                      <a:pt x="24956" y="1"/>
                      <a:pt x="238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92;p89">
                <a:extLst>
                  <a:ext uri="{FF2B5EF4-FFF2-40B4-BE49-F238E27FC236}">
                    <a16:creationId xmlns:a16="http://schemas.microsoft.com/office/drawing/2014/main" xmlns="" id="{21C5E745-7914-53FB-1D8A-D377AEAA177E}"/>
                  </a:ext>
                </a:extLst>
              </p:cNvPr>
              <p:cNvSpPr/>
              <p:nvPr/>
            </p:nvSpPr>
            <p:spPr>
              <a:xfrm>
                <a:off x="3852925" y="3843700"/>
                <a:ext cx="254025" cy="272600"/>
              </a:xfrm>
              <a:custGeom>
                <a:avLst/>
                <a:gdLst/>
                <a:ahLst/>
                <a:cxnLst/>
                <a:rect l="l" t="t" r="r" b="b"/>
                <a:pathLst>
                  <a:path w="10161" h="10904" extrusionOk="0">
                    <a:moveTo>
                      <a:pt x="9279" y="0"/>
                    </a:moveTo>
                    <a:cubicBezTo>
                      <a:pt x="9156" y="0"/>
                      <a:pt x="9030" y="25"/>
                      <a:pt x="8907" y="80"/>
                    </a:cubicBezTo>
                    <a:lnTo>
                      <a:pt x="601" y="4250"/>
                    </a:lnTo>
                    <a:cubicBezTo>
                      <a:pt x="34" y="4550"/>
                      <a:pt x="0" y="5351"/>
                      <a:pt x="534" y="5684"/>
                    </a:cubicBezTo>
                    <a:lnTo>
                      <a:pt x="8340" y="10721"/>
                    </a:lnTo>
                    <a:cubicBezTo>
                      <a:pt x="8496" y="10848"/>
                      <a:pt x="8666" y="10904"/>
                      <a:pt x="8830" y="10904"/>
                    </a:cubicBezTo>
                    <a:cubicBezTo>
                      <a:pt x="9226" y="10904"/>
                      <a:pt x="9584" y="10579"/>
                      <a:pt x="9607" y="10154"/>
                    </a:cubicBezTo>
                    <a:lnTo>
                      <a:pt x="10108" y="881"/>
                    </a:lnTo>
                    <a:cubicBezTo>
                      <a:pt x="10161" y="377"/>
                      <a:pt x="9750" y="0"/>
                      <a:pt x="9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93;p89">
                <a:extLst>
                  <a:ext uri="{FF2B5EF4-FFF2-40B4-BE49-F238E27FC236}">
                    <a16:creationId xmlns:a16="http://schemas.microsoft.com/office/drawing/2014/main" xmlns="" id="{716445DE-B4A9-59C7-0A24-7ED20E04B30C}"/>
                  </a:ext>
                </a:extLst>
              </p:cNvPr>
              <p:cNvSpPr/>
              <p:nvPr/>
            </p:nvSpPr>
            <p:spPr>
              <a:xfrm>
                <a:off x="3879600" y="3868925"/>
                <a:ext cx="207500" cy="222650"/>
              </a:xfrm>
              <a:custGeom>
                <a:avLst/>
                <a:gdLst/>
                <a:ahLst/>
                <a:cxnLst/>
                <a:rect l="l" t="t" r="r" b="b"/>
                <a:pathLst>
                  <a:path w="8300" h="8906" extrusionOk="0">
                    <a:moveTo>
                      <a:pt x="7590" y="0"/>
                    </a:moveTo>
                    <a:cubicBezTo>
                      <a:pt x="7486" y="0"/>
                      <a:pt x="7379" y="23"/>
                      <a:pt x="7273" y="72"/>
                    </a:cubicBezTo>
                    <a:lnTo>
                      <a:pt x="501" y="3508"/>
                    </a:lnTo>
                    <a:cubicBezTo>
                      <a:pt x="34" y="3741"/>
                      <a:pt x="1" y="4375"/>
                      <a:pt x="434" y="4675"/>
                    </a:cubicBezTo>
                    <a:lnTo>
                      <a:pt x="6772" y="8812"/>
                    </a:lnTo>
                    <a:cubicBezTo>
                      <a:pt x="6886" y="8877"/>
                      <a:pt x="7008" y="8906"/>
                      <a:pt x="7127" y="8906"/>
                    </a:cubicBezTo>
                    <a:cubicBezTo>
                      <a:pt x="7496" y="8906"/>
                      <a:pt x="7840" y="8623"/>
                      <a:pt x="7840" y="8245"/>
                    </a:cubicBezTo>
                    <a:lnTo>
                      <a:pt x="8273" y="706"/>
                    </a:lnTo>
                    <a:cubicBezTo>
                      <a:pt x="8300" y="311"/>
                      <a:pt x="7974" y="0"/>
                      <a:pt x="7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94;p89">
                <a:extLst>
                  <a:ext uri="{FF2B5EF4-FFF2-40B4-BE49-F238E27FC236}">
                    <a16:creationId xmlns:a16="http://schemas.microsoft.com/office/drawing/2014/main" xmlns="" id="{AB779C17-F730-8AC2-DC0F-BFAB11AC0301}"/>
                  </a:ext>
                </a:extLst>
              </p:cNvPr>
              <p:cNvSpPr/>
              <p:nvPr/>
            </p:nvSpPr>
            <p:spPr>
              <a:xfrm>
                <a:off x="4260300" y="3854225"/>
                <a:ext cx="253950" cy="273025"/>
              </a:xfrm>
              <a:custGeom>
                <a:avLst/>
                <a:gdLst/>
                <a:ahLst/>
                <a:cxnLst/>
                <a:rect l="l" t="t" r="r" b="b"/>
                <a:pathLst>
                  <a:path w="10158" h="10921" extrusionOk="0">
                    <a:moveTo>
                      <a:pt x="1385" y="1"/>
                    </a:moveTo>
                    <a:cubicBezTo>
                      <a:pt x="967" y="1"/>
                      <a:pt x="575" y="324"/>
                      <a:pt x="551" y="793"/>
                    </a:cubicBezTo>
                    <a:lnTo>
                      <a:pt x="50" y="10067"/>
                    </a:lnTo>
                    <a:cubicBezTo>
                      <a:pt x="0" y="10569"/>
                      <a:pt x="366" y="10921"/>
                      <a:pt x="807" y="10921"/>
                    </a:cubicBezTo>
                    <a:cubicBezTo>
                      <a:pt x="951" y="10921"/>
                      <a:pt x="1103" y="10883"/>
                      <a:pt x="1251" y="10801"/>
                    </a:cubicBezTo>
                    <a:lnTo>
                      <a:pt x="9557" y="6631"/>
                    </a:lnTo>
                    <a:cubicBezTo>
                      <a:pt x="10124" y="6331"/>
                      <a:pt x="10158" y="5497"/>
                      <a:pt x="9624" y="5163"/>
                    </a:cubicBezTo>
                    <a:lnTo>
                      <a:pt x="1818" y="126"/>
                    </a:lnTo>
                    <a:cubicBezTo>
                      <a:pt x="1680" y="40"/>
                      <a:pt x="1531" y="1"/>
                      <a:pt x="13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95;p89">
                <a:extLst>
                  <a:ext uri="{FF2B5EF4-FFF2-40B4-BE49-F238E27FC236}">
                    <a16:creationId xmlns:a16="http://schemas.microsoft.com/office/drawing/2014/main" xmlns="" id="{BC083F0C-AD0B-D1D2-B17F-A9FFC4F1C26D}"/>
                  </a:ext>
                </a:extLst>
              </p:cNvPr>
              <p:cNvSpPr/>
              <p:nvPr/>
            </p:nvSpPr>
            <p:spPr>
              <a:xfrm>
                <a:off x="4276550" y="3878575"/>
                <a:ext cx="211025" cy="226225"/>
              </a:xfrm>
              <a:custGeom>
                <a:avLst/>
                <a:gdLst/>
                <a:ahLst/>
                <a:cxnLst/>
                <a:rect l="l" t="t" r="r" b="b"/>
                <a:pathLst>
                  <a:path w="8441" h="9049" extrusionOk="0">
                    <a:moveTo>
                      <a:pt x="1125" y="1"/>
                    </a:moveTo>
                    <a:cubicBezTo>
                      <a:pt x="783" y="1"/>
                      <a:pt x="459" y="265"/>
                      <a:pt x="434" y="653"/>
                    </a:cubicBezTo>
                    <a:lnTo>
                      <a:pt x="1" y="8326"/>
                    </a:lnTo>
                    <a:cubicBezTo>
                      <a:pt x="1" y="8731"/>
                      <a:pt x="351" y="9048"/>
                      <a:pt x="732" y="9048"/>
                    </a:cubicBezTo>
                    <a:cubicBezTo>
                      <a:pt x="821" y="9048"/>
                      <a:pt x="913" y="9031"/>
                      <a:pt x="1002" y="8993"/>
                    </a:cubicBezTo>
                    <a:lnTo>
                      <a:pt x="7906" y="5524"/>
                    </a:lnTo>
                    <a:cubicBezTo>
                      <a:pt x="8407" y="5290"/>
                      <a:pt x="8440" y="4623"/>
                      <a:pt x="7973" y="4323"/>
                    </a:cubicBezTo>
                    <a:lnTo>
                      <a:pt x="1502" y="120"/>
                    </a:lnTo>
                    <a:cubicBezTo>
                      <a:pt x="1384" y="38"/>
                      <a:pt x="1253"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96;p89">
                <a:extLst>
                  <a:ext uri="{FF2B5EF4-FFF2-40B4-BE49-F238E27FC236}">
                    <a16:creationId xmlns:a16="http://schemas.microsoft.com/office/drawing/2014/main" xmlns="" id="{765BF72B-EC9B-D092-DD22-58B825301822}"/>
                  </a:ext>
                </a:extLst>
              </p:cNvPr>
              <p:cNvSpPr/>
              <p:nvPr/>
            </p:nvSpPr>
            <p:spPr>
              <a:xfrm>
                <a:off x="3465975" y="2341050"/>
                <a:ext cx="1376850" cy="1969175"/>
              </a:xfrm>
              <a:custGeom>
                <a:avLst/>
                <a:gdLst/>
                <a:ahLst/>
                <a:cxnLst/>
                <a:rect l="l" t="t" r="r" b="b"/>
                <a:pathLst>
                  <a:path w="55074" h="78767" extrusionOk="0">
                    <a:moveTo>
                      <a:pt x="27850" y="1"/>
                    </a:moveTo>
                    <a:cubicBezTo>
                      <a:pt x="14964" y="1"/>
                      <a:pt x="3097" y="3035"/>
                      <a:pt x="2736" y="9617"/>
                    </a:cubicBezTo>
                    <a:lnTo>
                      <a:pt x="1" y="60453"/>
                    </a:lnTo>
                    <a:cubicBezTo>
                      <a:pt x="1" y="65490"/>
                      <a:pt x="4804" y="73162"/>
                      <a:pt x="11642" y="78766"/>
                    </a:cubicBezTo>
                    <a:cubicBezTo>
                      <a:pt x="5471" y="73296"/>
                      <a:pt x="1235" y="66257"/>
                      <a:pt x="1202" y="61521"/>
                    </a:cubicBezTo>
                    <a:lnTo>
                      <a:pt x="3970" y="10718"/>
                    </a:lnTo>
                    <a:cubicBezTo>
                      <a:pt x="4317" y="4131"/>
                      <a:pt x="16237" y="1092"/>
                      <a:pt x="29173" y="1092"/>
                    </a:cubicBezTo>
                    <a:cubicBezTo>
                      <a:pt x="38643" y="1092"/>
                      <a:pt x="48658" y="2721"/>
                      <a:pt x="55073" y="5781"/>
                    </a:cubicBezTo>
                    <a:cubicBezTo>
                      <a:pt x="49870" y="2578"/>
                      <a:pt x="41097" y="644"/>
                      <a:pt x="32124" y="110"/>
                    </a:cubicBezTo>
                    <a:cubicBezTo>
                      <a:pt x="30696" y="37"/>
                      <a:pt x="29267" y="1"/>
                      <a:pt x="278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97;p89">
                <a:extLst>
                  <a:ext uri="{FF2B5EF4-FFF2-40B4-BE49-F238E27FC236}">
                    <a16:creationId xmlns:a16="http://schemas.microsoft.com/office/drawing/2014/main" xmlns="" id="{A9F82435-A57B-040F-7C3E-913FE50F017E}"/>
                  </a:ext>
                </a:extLst>
              </p:cNvPr>
              <p:cNvSpPr/>
              <p:nvPr/>
            </p:nvSpPr>
            <p:spPr>
              <a:xfrm>
                <a:off x="3642775" y="2512575"/>
                <a:ext cx="1184200" cy="1229275"/>
              </a:xfrm>
              <a:custGeom>
                <a:avLst/>
                <a:gdLst/>
                <a:ahLst/>
                <a:cxnLst/>
                <a:rect l="l" t="t" r="r" b="b"/>
                <a:pathLst>
                  <a:path w="47368" h="49171" extrusionOk="0">
                    <a:moveTo>
                      <a:pt x="22476" y="0"/>
                    </a:moveTo>
                    <a:cubicBezTo>
                      <a:pt x="11919" y="0"/>
                      <a:pt x="1871" y="3489"/>
                      <a:pt x="1435" y="10928"/>
                    </a:cubicBezTo>
                    <a:lnTo>
                      <a:pt x="334" y="31076"/>
                    </a:lnTo>
                    <a:cubicBezTo>
                      <a:pt x="0" y="37414"/>
                      <a:pt x="2836" y="43151"/>
                      <a:pt x="7339" y="45386"/>
                    </a:cubicBezTo>
                    <a:cubicBezTo>
                      <a:pt x="12487" y="47896"/>
                      <a:pt x="17839" y="49170"/>
                      <a:pt x="23400" y="49170"/>
                    </a:cubicBezTo>
                    <a:cubicBezTo>
                      <a:pt x="27894" y="49170"/>
                      <a:pt x="32524" y="48338"/>
                      <a:pt x="37294" y="46654"/>
                    </a:cubicBezTo>
                    <a:cubicBezTo>
                      <a:pt x="42030" y="44986"/>
                      <a:pt x="45500" y="39549"/>
                      <a:pt x="45833" y="33211"/>
                    </a:cubicBezTo>
                    <a:lnTo>
                      <a:pt x="46934" y="13397"/>
                    </a:lnTo>
                    <a:cubicBezTo>
                      <a:pt x="47368" y="5224"/>
                      <a:pt x="36126" y="588"/>
                      <a:pt x="24751" y="54"/>
                    </a:cubicBezTo>
                    <a:cubicBezTo>
                      <a:pt x="23993" y="18"/>
                      <a:pt x="23233" y="0"/>
                      <a:pt x="22476" y="0"/>
                    </a:cubicBezTo>
                    <a:close/>
                  </a:path>
                </a:pathLst>
              </a:custGeom>
              <a:solidFill>
                <a:srgbClr val="37A4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98;p89">
                <a:extLst>
                  <a:ext uri="{FF2B5EF4-FFF2-40B4-BE49-F238E27FC236}">
                    <a16:creationId xmlns:a16="http://schemas.microsoft.com/office/drawing/2014/main" xmlns="" id="{2395091D-1FAE-DD05-356B-22BCE4D47F09}"/>
                  </a:ext>
                </a:extLst>
              </p:cNvPr>
              <p:cNvSpPr/>
              <p:nvPr/>
            </p:nvSpPr>
            <p:spPr>
              <a:xfrm>
                <a:off x="4003875" y="4393575"/>
                <a:ext cx="308575" cy="96300"/>
              </a:xfrm>
              <a:custGeom>
                <a:avLst/>
                <a:gdLst/>
                <a:ahLst/>
                <a:cxnLst/>
                <a:rect l="l" t="t" r="r" b="b"/>
                <a:pathLst>
                  <a:path w="12343" h="3852" extrusionOk="0">
                    <a:moveTo>
                      <a:pt x="1234" y="1"/>
                    </a:moveTo>
                    <a:lnTo>
                      <a:pt x="0" y="2436"/>
                    </a:lnTo>
                    <a:cubicBezTo>
                      <a:pt x="2135" y="3237"/>
                      <a:pt x="4303" y="3704"/>
                      <a:pt x="6505" y="3837"/>
                    </a:cubicBezTo>
                    <a:cubicBezTo>
                      <a:pt x="6786" y="3847"/>
                      <a:pt x="7066" y="3851"/>
                      <a:pt x="7346" y="3851"/>
                    </a:cubicBezTo>
                    <a:cubicBezTo>
                      <a:pt x="9026" y="3851"/>
                      <a:pt x="10684" y="3680"/>
                      <a:pt x="12342" y="3337"/>
                    </a:cubicBezTo>
                    <a:lnTo>
                      <a:pt x="11208" y="535"/>
                    </a:lnTo>
                    <a:lnTo>
                      <a:pt x="1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99;p89">
                <a:extLst>
                  <a:ext uri="{FF2B5EF4-FFF2-40B4-BE49-F238E27FC236}">
                    <a16:creationId xmlns:a16="http://schemas.microsoft.com/office/drawing/2014/main" xmlns="" id="{03B49F3F-5FA4-3066-48BD-4FE5CC9352D3}"/>
                  </a:ext>
                </a:extLst>
              </p:cNvPr>
              <p:cNvSpPr/>
              <p:nvPr/>
            </p:nvSpPr>
            <p:spPr>
              <a:xfrm>
                <a:off x="3706975" y="2779725"/>
                <a:ext cx="1044950" cy="694275"/>
              </a:xfrm>
              <a:custGeom>
                <a:avLst/>
                <a:gdLst/>
                <a:ahLst/>
                <a:cxnLst/>
                <a:rect l="l" t="t" r="r" b="b"/>
                <a:pathLst>
                  <a:path w="41798" h="27771" extrusionOk="0">
                    <a:moveTo>
                      <a:pt x="3034" y="0"/>
                    </a:moveTo>
                    <a:cubicBezTo>
                      <a:pt x="2107" y="0"/>
                      <a:pt x="1331" y="766"/>
                      <a:pt x="1268" y="1710"/>
                    </a:cubicBezTo>
                    <a:lnTo>
                      <a:pt x="68" y="23859"/>
                    </a:lnTo>
                    <a:cubicBezTo>
                      <a:pt x="1" y="24860"/>
                      <a:pt x="768" y="25727"/>
                      <a:pt x="1769" y="25761"/>
                    </a:cubicBezTo>
                    <a:lnTo>
                      <a:pt x="38628" y="27762"/>
                    </a:lnTo>
                    <a:cubicBezTo>
                      <a:pt x="38685" y="27768"/>
                      <a:pt x="38742" y="27770"/>
                      <a:pt x="38798" y="27770"/>
                    </a:cubicBezTo>
                    <a:cubicBezTo>
                      <a:pt x="39729" y="27770"/>
                      <a:pt x="40532" y="27005"/>
                      <a:pt x="40563" y="26061"/>
                    </a:cubicBezTo>
                    <a:lnTo>
                      <a:pt x="41764" y="3912"/>
                    </a:lnTo>
                    <a:cubicBezTo>
                      <a:pt x="41797" y="2911"/>
                      <a:pt x="41030" y="2044"/>
                      <a:pt x="40063" y="2010"/>
                    </a:cubicBezTo>
                    <a:lnTo>
                      <a:pt x="3203" y="9"/>
                    </a:lnTo>
                    <a:cubicBezTo>
                      <a:pt x="3146" y="3"/>
                      <a:pt x="3090" y="0"/>
                      <a:pt x="30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000;p89">
                <a:extLst>
                  <a:ext uri="{FF2B5EF4-FFF2-40B4-BE49-F238E27FC236}">
                    <a16:creationId xmlns:a16="http://schemas.microsoft.com/office/drawing/2014/main" xmlns="" id="{3BCAC2E6-4E8C-94F1-DC76-124186CCA91D}"/>
                  </a:ext>
                </a:extLst>
              </p:cNvPr>
              <p:cNvSpPr/>
              <p:nvPr/>
            </p:nvSpPr>
            <p:spPr>
              <a:xfrm>
                <a:off x="3706975" y="2779825"/>
                <a:ext cx="1036600" cy="636425"/>
              </a:xfrm>
              <a:custGeom>
                <a:avLst/>
                <a:gdLst/>
                <a:ahLst/>
                <a:cxnLst/>
                <a:rect l="l" t="t" r="r" b="b"/>
                <a:pathLst>
                  <a:path w="41464" h="25457" extrusionOk="0">
                    <a:moveTo>
                      <a:pt x="3049" y="1"/>
                    </a:moveTo>
                    <a:cubicBezTo>
                      <a:pt x="2097" y="1"/>
                      <a:pt x="1267" y="746"/>
                      <a:pt x="1235" y="1706"/>
                    </a:cubicBezTo>
                    <a:lnTo>
                      <a:pt x="34" y="23855"/>
                    </a:lnTo>
                    <a:cubicBezTo>
                      <a:pt x="1" y="24556"/>
                      <a:pt x="368" y="25123"/>
                      <a:pt x="902" y="25456"/>
                    </a:cubicBezTo>
                    <a:lnTo>
                      <a:pt x="902" y="25256"/>
                    </a:lnTo>
                    <a:lnTo>
                      <a:pt x="2169" y="2040"/>
                    </a:lnTo>
                    <a:cubicBezTo>
                      <a:pt x="2201" y="1377"/>
                      <a:pt x="2770" y="833"/>
                      <a:pt x="3424" y="833"/>
                    </a:cubicBezTo>
                    <a:cubicBezTo>
                      <a:pt x="3462" y="833"/>
                      <a:pt x="3499" y="835"/>
                      <a:pt x="3537" y="839"/>
                    </a:cubicBezTo>
                    <a:lnTo>
                      <a:pt x="41430" y="2874"/>
                    </a:lnTo>
                    <a:lnTo>
                      <a:pt x="41464" y="2874"/>
                    </a:lnTo>
                    <a:cubicBezTo>
                      <a:pt x="41197" y="2373"/>
                      <a:pt x="40630" y="2040"/>
                      <a:pt x="40029" y="2006"/>
                    </a:cubicBezTo>
                    <a:lnTo>
                      <a:pt x="3170" y="5"/>
                    </a:lnTo>
                    <a:cubicBezTo>
                      <a:pt x="3129" y="2"/>
                      <a:pt x="3089" y="1"/>
                      <a:pt x="3049" y="1"/>
                    </a:cubicBezTo>
                    <a:close/>
                  </a:path>
                </a:pathLst>
              </a:custGeom>
              <a:solidFill>
                <a:srgbClr val="CFD0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001;p89">
                <a:extLst>
                  <a:ext uri="{FF2B5EF4-FFF2-40B4-BE49-F238E27FC236}">
                    <a16:creationId xmlns:a16="http://schemas.microsoft.com/office/drawing/2014/main" xmlns="" id="{FEA0038D-F907-E030-191A-8CDF10A27154}"/>
                  </a:ext>
                </a:extLst>
              </p:cNvPr>
              <p:cNvSpPr/>
              <p:nvPr/>
            </p:nvSpPr>
            <p:spPr>
              <a:xfrm>
                <a:off x="3783700" y="2968400"/>
                <a:ext cx="113450" cy="71750"/>
              </a:xfrm>
              <a:custGeom>
                <a:avLst/>
                <a:gdLst/>
                <a:ahLst/>
                <a:cxnLst/>
                <a:rect l="l" t="t" r="r" b="b"/>
                <a:pathLst>
                  <a:path w="4538" h="2870" extrusionOk="0">
                    <a:moveTo>
                      <a:pt x="2436" y="1"/>
                    </a:moveTo>
                    <a:lnTo>
                      <a:pt x="1" y="2636"/>
                    </a:lnTo>
                    <a:lnTo>
                      <a:pt x="4537" y="2869"/>
                    </a:lnTo>
                    <a:lnTo>
                      <a:pt x="24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02;p89">
                <a:extLst>
                  <a:ext uri="{FF2B5EF4-FFF2-40B4-BE49-F238E27FC236}">
                    <a16:creationId xmlns:a16="http://schemas.microsoft.com/office/drawing/2014/main" xmlns="" id="{784E7237-0CC4-E3B9-B90D-771DFA91A6DD}"/>
                  </a:ext>
                </a:extLst>
              </p:cNvPr>
              <p:cNvSpPr/>
              <p:nvPr/>
            </p:nvSpPr>
            <p:spPr>
              <a:xfrm>
                <a:off x="3996350" y="2965900"/>
                <a:ext cx="171000" cy="298575"/>
              </a:xfrm>
              <a:custGeom>
                <a:avLst/>
                <a:gdLst/>
                <a:ahLst/>
                <a:cxnLst/>
                <a:rect l="l" t="t" r="r" b="b"/>
                <a:pathLst>
                  <a:path w="6840" h="11943" extrusionOk="0">
                    <a:moveTo>
                      <a:pt x="3203" y="0"/>
                    </a:moveTo>
                    <a:lnTo>
                      <a:pt x="368" y="434"/>
                    </a:lnTo>
                    <a:lnTo>
                      <a:pt x="301" y="1868"/>
                    </a:lnTo>
                    <a:lnTo>
                      <a:pt x="3136" y="1435"/>
                    </a:lnTo>
                    <a:lnTo>
                      <a:pt x="2669" y="10375"/>
                    </a:lnTo>
                    <a:lnTo>
                      <a:pt x="68" y="10241"/>
                    </a:lnTo>
                    <a:lnTo>
                      <a:pt x="1" y="11575"/>
                    </a:lnTo>
                    <a:lnTo>
                      <a:pt x="6739" y="11942"/>
                    </a:lnTo>
                    <a:lnTo>
                      <a:pt x="6839" y="10608"/>
                    </a:lnTo>
                    <a:lnTo>
                      <a:pt x="4237" y="10475"/>
                    </a:lnTo>
                    <a:lnTo>
                      <a:pt x="4804" y="101"/>
                    </a:lnTo>
                    <a:lnTo>
                      <a:pt x="32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03;p89">
                <a:extLst>
                  <a:ext uri="{FF2B5EF4-FFF2-40B4-BE49-F238E27FC236}">
                    <a16:creationId xmlns:a16="http://schemas.microsoft.com/office/drawing/2014/main" xmlns="" id="{053FD376-E88E-5C36-D4FF-F44630EB17A4}"/>
                  </a:ext>
                </a:extLst>
              </p:cNvPr>
              <p:cNvSpPr/>
              <p:nvPr/>
            </p:nvSpPr>
            <p:spPr>
              <a:xfrm>
                <a:off x="4234025" y="2974925"/>
                <a:ext cx="207675" cy="304700"/>
              </a:xfrm>
              <a:custGeom>
                <a:avLst/>
                <a:gdLst/>
                <a:ahLst/>
                <a:cxnLst/>
                <a:rect l="l" t="t" r="r" b="b"/>
                <a:pathLst>
                  <a:path w="8307" h="12188" extrusionOk="0">
                    <a:moveTo>
                      <a:pt x="4305" y="1272"/>
                    </a:moveTo>
                    <a:cubicBezTo>
                      <a:pt x="4337" y="1272"/>
                      <a:pt x="4370" y="1273"/>
                      <a:pt x="4404" y="1274"/>
                    </a:cubicBezTo>
                    <a:cubicBezTo>
                      <a:pt x="5238" y="1307"/>
                      <a:pt x="5838" y="1741"/>
                      <a:pt x="6205" y="2575"/>
                    </a:cubicBezTo>
                    <a:cubicBezTo>
                      <a:pt x="6572" y="3409"/>
                      <a:pt x="6705" y="4610"/>
                      <a:pt x="6605" y="6244"/>
                    </a:cubicBezTo>
                    <a:cubicBezTo>
                      <a:pt x="6539" y="7845"/>
                      <a:pt x="6272" y="9046"/>
                      <a:pt x="5805" y="9813"/>
                    </a:cubicBezTo>
                    <a:cubicBezTo>
                      <a:pt x="5357" y="10549"/>
                      <a:pt x="4757" y="10916"/>
                      <a:pt x="4003" y="10916"/>
                    </a:cubicBezTo>
                    <a:cubicBezTo>
                      <a:pt x="3970" y="10916"/>
                      <a:pt x="3937" y="10916"/>
                      <a:pt x="3903" y="10914"/>
                    </a:cubicBezTo>
                    <a:cubicBezTo>
                      <a:pt x="3069" y="10881"/>
                      <a:pt x="2469" y="10447"/>
                      <a:pt x="2102" y="9613"/>
                    </a:cubicBezTo>
                    <a:cubicBezTo>
                      <a:pt x="1735" y="8779"/>
                      <a:pt x="1602" y="7578"/>
                      <a:pt x="1702" y="5977"/>
                    </a:cubicBezTo>
                    <a:cubicBezTo>
                      <a:pt x="1769" y="4343"/>
                      <a:pt x="2069" y="3142"/>
                      <a:pt x="2502" y="2375"/>
                    </a:cubicBezTo>
                    <a:cubicBezTo>
                      <a:pt x="2950" y="1639"/>
                      <a:pt x="3551" y="1272"/>
                      <a:pt x="4305" y="1272"/>
                    </a:cubicBezTo>
                    <a:close/>
                    <a:moveTo>
                      <a:pt x="4230" y="0"/>
                    </a:moveTo>
                    <a:cubicBezTo>
                      <a:pt x="3041" y="0"/>
                      <a:pt x="2088" y="469"/>
                      <a:pt x="1368" y="1407"/>
                    </a:cubicBezTo>
                    <a:cubicBezTo>
                      <a:pt x="634" y="2408"/>
                      <a:pt x="201" y="3909"/>
                      <a:pt x="101" y="5877"/>
                    </a:cubicBezTo>
                    <a:cubicBezTo>
                      <a:pt x="1" y="7845"/>
                      <a:pt x="267" y="9380"/>
                      <a:pt x="901" y="10447"/>
                    </a:cubicBezTo>
                    <a:cubicBezTo>
                      <a:pt x="1535" y="11515"/>
                      <a:pt x="2502" y="12082"/>
                      <a:pt x="3837" y="12182"/>
                    </a:cubicBezTo>
                    <a:cubicBezTo>
                      <a:pt x="3918" y="12186"/>
                      <a:pt x="3998" y="12188"/>
                      <a:pt x="4077" y="12188"/>
                    </a:cubicBezTo>
                    <a:cubicBezTo>
                      <a:pt x="5266" y="12188"/>
                      <a:pt x="6218" y="11719"/>
                      <a:pt x="6906" y="10781"/>
                    </a:cubicBezTo>
                    <a:cubicBezTo>
                      <a:pt x="7673" y="9780"/>
                      <a:pt x="8106" y="8279"/>
                      <a:pt x="8206" y="6311"/>
                    </a:cubicBezTo>
                    <a:cubicBezTo>
                      <a:pt x="8307" y="4343"/>
                      <a:pt x="8040" y="2808"/>
                      <a:pt x="7406" y="1741"/>
                    </a:cubicBezTo>
                    <a:cubicBezTo>
                      <a:pt x="6772" y="674"/>
                      <a:pt x="5805" y="73"/>
                      <a:pt x="4470" y="6"/>
                    </a:cubicBezTo>
                    <a:cubicBezTo>
                      <a:pt x="4389" y="2"/>
                      <a:pt x="4309" y="0"/>
                      <a:pt x="4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04;p89">
                <a:extLst>
                  <a:ext uri="{FF2B5EF4-FFF2-40B4-BE49-F238E27FC236}">
                    <a16:creationId xmlns:a16="http://schemas.microsoft.com/office/drawing/2014/main" xmlns="" id="{C984B9E3-1787-8387-7705-62872F980CAC}"/>
                  </a:ext>
                </a:extLst>
              </p:cNvPr>
              <p:cNvSpPr/>
              <p:nvPr/>
            </p:nvSpPr>
            <p:spPr>
              <a:xfrm>
                <a:off x="4489200" y="2989100"/>
                <a:ext cx="207675" cy="303875"/>
              </a:xfrm>
              <a:custGeom>
                <a:avLst/>
                <a:gdLst/>
                <a:ahLst/>
                <a:cxnLst/>
                <a:rect l="l" t="t" r="r" b="b"/>
                <a:pathLst>
                  <a:path w="8307" h="12155" extrusionOk="0">
                    <a:moveTo>
                      <a:pt x="4249" y="1266"/>
                    </a:moveTo>
                    <a:cubicBezTo>
                      <a:pt x="4310" y="1266"/>
                      <a:pt x="4373" y="1269"/>
                      <a:pt x="4437" y="1274"/>
                    </a:cubicBezTo>
                    <a:cubicBezTo>
                      <a:pt x="5238" y="1307"/>
                      <a:pt x="5838" y="1741"/>
                      <a:pt x="6205" y="2575"/>
                    </a:cubicBezTo>
                    <a:cubicBezTo>
                      <a:pt x="6572" y="3376"/>
                      <a:pt x="6706" y="4610"/>
                      <a:pt x="6639" y="6211"/>
                    </a:cubicBezTo>
                    <a:cubicBezTo>
                      <a:pt x="6539" y="7812"/>
                      <a:pt x="6272" y="9013"/>
                      <a:pt x="5805" y="9813"/>
                    </a:cubicBezTo>
                    <a:cubicBezTo>
                      <a:pt x="5389" y="10549"/>
                      <a:pt x="4790" y="10916"/>
                      <a:pt x="4007" y="10916"/>
                    </a:cubicBezTo>
                    <a:cubicBezTo>
                      <a:pt x="3973" y="10916"/>
                      <a:pt x="3938" y="10916"/>
                      <a:pt x="3904" y="10914"/>
                    </a:cubicBezTo>
                    <a:cubicBezTo>
                      <a:pt x="3103" y="10848"/>
                      <a:pt x="2503" y="10414"/>
                      <a:pt x="2136" y="9613"/>
                    </a:cubicBezTo>
                    <a:cubicBezTo>
                      <a:pt x="1769" y="8779"/>
                      <a:pt x="1635" y="7545"/>
                      <a:pt x="1702" y="5944"/>
                    </a:cubicBezTo>
                    <a:cubicBezTo>
                      <a:pt x="1802" y="4343"/>
                      <a:pt x="2069" y="3142"/>
                      <a:pt x="2503" y="2375"/>
                    </a:cubicBezTo>
                    <a:cubicBezTo>
                      <a:pt x="2934" y="1636"/>
                      <a:pt x="3507" y="1266"/>
                      <a:pt x="4249" y="1266"/>
                    </a:cubicBezTo>
                    <a:close/>
                    <a:moveTo>
                      <a:pt x="4257" y="0"/>
                    </a:moveTo>
                    <a:cubicBezTo>
                      <a:pt x="3042" y="0"/>
                      <a:pt x="2090" y="469"/>
                      <a:pt x="1402" y="1407"/>
                    </a:cubicBezTo>
                    <a:cubicBezTo>
                      <a:pt x="668" y="2408"/>
                      <a:pt x="234" y="3876"/>
                      <a:pt x="134" y="5877"/>
                    </a:cubicBezTo>
                    <a:cubicBezTo>
                      <a:pt x="1" y="7845"/>
                      <a:pt x="268" y="9346"/>
                      <a:pt x="902" y="10447"/>
                    </a:cubicBezTo>
                    <a:cubicBezTo>
                      <a:pt x="1535" y="11515"/>
                      <a:pt x="2536" y="12082"/>
                      <a:pt x="3837" y="12148"/>
                    </a:cubicBezTo>
                    <a:cubicBezTo>
                      <a:pt x="3918" y="12153"/>
                      <a:pt x="3999" y="12155"/>
                      <a:pt x="4078" y="12155"/>
                    </a:cubicBezTo>
                    <a:cubicBezTo>
                      <a:pt x="5266" y="12155"/>
                      <a:pt x="6220" y="11688"/>
                      <a:pt x="6939" y="10781"/>
                    </a:cubicBezTo>
                    <a:cubicBezTo>
                      <a:pt x="7673" y="9747"/>
                      <a:pt x="8107" y="8279"/>
                      <a:pt x="8207" y="6311"/>
                    </a:cubicBezTo>
                    <a:cubicBezTo>
                      <a:pt x="8307" y="4310"/>
                      <a:pt x="8040" y="2808"/>
                      <a:pt x="7406" y="1741"/>
                    </a:cubicBezTo>
                    <a:cubicBezTo>
                      <a:pt x="6772" y="640"/>
                      <a:pt x="5805" y="73"/>
                      <a:pt x="4504" y="6"/>
                    </a:cubicBezTo>
                    <a:cubicBezTo>
                      <a:pt x="4421" y="2"/>
                      <a:pt x="4339" y="0"/>
                      <a:pt x="4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05;p89">
                <a:extLst>
                  <a:ext uri="{FF2B5EF4-FFF2-40B4-BE49-F238E27FC236}">
                    <a16:creationId xmlns:a16="http://schemas.microsoft.com/office/drawing/2014/main" xmlns="" id="{34782054-C712-DF52-4080-D5188E2975AE}"/>
                  </a:ext>
                </a:extLst>
              </p:cNvPr>
              <p:cNvSpPr/>
              <p:nvPr/>
            </p:nvSpPr>
            <p:spPr>
              <a:xfrm>
                <a:off x="4358275" y="3331150"/>
                <a:ext cx="51725" cy="55900"/>
              </a:xfrm>
              <a:custGeom>
                <a:avLst/>
                <a:gdLst/>
                <a:ahLst/>
                <a:cxnLst/>
                <a:rect l="l" t="t" r="r" b="b"/>
                <a:pathLst>
                  <a:path w="2069" h="2236" extrusionOk="0">
                    <a:moveTo>
                      <a:pt x="101" y="1"/>
                    </a:moveTo>
                    <a:lnTo>
                      <a:pt x="1" y="2102"/>
                    </a:lnTo>
                    <a:lnTo>
                      <a:pt x="268" y="2136"/>
                    </a:lnTo>
                    <a:lnTo>
                      <a:pt x="368" y="268"/>
                    </a:lnTo>
                    <a:lnTo>
                      <a:pt x="868" y="1769"/>
                    </a:lnTo>
                    <a:lnTo>
                      <a:pt x="1135" y="1769"/>
                    </a:lnTo>
                    <a:lnTo>
                      <a:pt x="1769" y="334"/>
                    </a:lnTo>
                    <a:lnTo>
                      <a:pt x="1669" y="2202"/>
                    </a:lnTo>
                    <a:lnTo>
                      <a:pt x="1969" y="2236"/>
                    </a:lnTo>
                    <a:lnTo>
                      <a:pt x="2069" y="101"/>
                    </a:lnTo>
                    <a:lnTo>
                      <a:pt x="1635" y="68"/>
                    </a:lnTo>
                    <a:lnTo>
                      <a:pt x="1002" y="1502"/>
                    </a:lnTo>
                    <a:lnTo>
                      <a:pt x="535"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06;p89">
                <a:extLst>
                  <a:ext uri="{FF2B5EF4-FFF2-40B4-BE49-F238E27FC236}">
                    <a16:creationId xmlns:a16="http://schemas.microsoft.com/office/drawing/2014/main" xmlns="" id="{3FC419C9-4707-29EA-B598-68D838F3E7BC}"/>
                  </a:ext>
                </a:extLst>
              </p:cNvPr>
              <p:cNvSpPr/>
              <p:nvPr/>
            </p:nvSpPr>
            <p:spPr>
              <a:xfrm>
                <a:off x="4419150" y="3334350"/>
                <a:ext cx="47575" cy="55550"/>
              </a:xfrm>
              <a:custGeom>
                <a:avLst/>
                <a:gdLst/>
                <a:ahLst/>
                <a:cxnLst/>
                <a:rect l="l" t="t" r="r" b="b"/>
                <a:pathLst>
                  <a:path w="1903" h="2222" extrusionOk="0">
                    <a:moveTo>
                      <a:pt x="1011" y="0"/>
                    </a:moveTo>
                    <a:cubicBezTo>
                      <a:pt x="735" y="0"/>
                      <a:pt x="513" y="98"/>
                      <a:pt x="368" y="273"/>
                    </a:cubicBezTo>
                    <a:cubicBezTo>
                      <a:pt x="168" y="440"/>
                      <a:pt x="34" y="707"/>
                      <a:pt x="34" y="1040"/>
                    </a:cubicBezTo>
                    <a:cubicBezTo>
                      <a:pt x="1" y="1407"/>
                      <a:pt x="101" y="1674"/>
                      <a:pt x="268" y="1874"/>
                    </a:cubicBezTo>
                    <a:cubicBezTo>
                      <a:pt x="435" y="2074"/>
                      <a:pt x="701" y="2208"/>
                      <a:pt x="1035" y="2208"/>
                    </a:cubicBezTo>
                    <a:cubicBezTo>
                      <a:pt x="1074" y="2218"/>
                      <a:pt x="1116" y="2222"/>
                      <a:pt x="1159" y="2222"/>
                    </a:cubicBezTo>
                    <a:cubicBezTo>
                      <a:pt x="1263" y="2222"/>
                      <a:pt x="1374" y="2198"/>
                      <a:pt x="1469" y="2175"/>
                    </a:cubicBezTo>
                    <a:cubicBezTo>
                      <a:pt x="1602" y="2141"/>
                      <a:pt x="1735" y="2108"/>
                      <a:pt x="1836" y="2008"/>
                    </a:cubicBezTo>
                    <a:lnTo>
                      <a:pt x="1902" y="1107"/>
                    </a:lnTo>
                    <a:lnTo>
                      <a:pt x="1135" y="1074"/>
                    </a:lnTo>
                    <a:lnTo>
                      <a:pt x="1135" y="1307"/>
                    </a:lnTo>
                    <a:lnTo>
                      <a:pt x="1602" y="1341"/>
                    </a:lnTo>
                    <a:lnTo>
                      <a:pt x="1569" y="1908"/>
                    </a:lnTo>
                    <a:cubicBezTo>
                      <a:pt x="1502" y="1941"/>
                      <a:pt x="1435" y="1974"/>
                      <a:pt x="1335" y="1974"/>
                    </a:cubicBezTo>
                    <a:lnTo>
                      <a:pt x="1068" y="1974"/>
                    </a:lnTo>
                    <a:cubicBezTo>
                      <a:pt x="801" y="1974"/>
                      <a:pt x="601" y="1874"/>
                      <a:pt x="501" y="1741"/>
                    </a:cubicBezTo>
                    <a:cubicBezTo>
                      <a:pt x="368" y="1574"/>
                      <a:pt x="301" y="1374"/>
                      <a:pt x="334" y="1074"/>
                    </a:cubicBezTo>
                    <a:cubicBezTo>
                      <a:pt x="334" y="774"/>
                      <a:pt x="435" y="573"/>
                      <a:pt x="568" y="440"/>
                    </a:cubicBezTo>
                    <a:cubicBezTo>
                      <a:pt x="701" y="307"/>
                      <a:pt x="902" y="240"/>
                      <a:pt x="1168" y="240"/>
                    </a:cubicBezTo>
                    <a:cubicBezTo>
                      <a:pt x="1302" y="240"/>
                      <a:pt x="1435" y="273"/>
                      <a:pt x="1535" y="340"/>
                    </a:cubicBezTo>
                    <a:cubicBezTo>
                      <a:pt x="1669" y="373"/>
                      <a:pt x="1769" y="473"/>
                      <a:pt x="1869" y="573"/>
                    </a:cubicBezTo>
                    <a:lnTo>
                      <a:pt x="1869" y="240"/>
                    </a:lnTo>
                    <a:cubicBezTo>
                      <a:pt x="1769" y="173"/>
                      <a:pt x="1669" y="106"/>
                      <a:pt x="1535" y="73"/>
                    </a:cubicBezTo>
                    <a:cubicBezTo>
                      <a:pt x="1435" y="40"/>
                      <a:pt x="1302" y="6"/>
                      <a:pt x="1135" y="6"/>
                    </a:cubicBezTo>
                    <a:cubicBezTo>
                      <a:pt x="1093" y="2"/>
                      <a:pt x="1051" y="0"/>
                      <a:pt x="1011" y="0"/>
                    </a:cubicBez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07;p89">
                <a:extLst>
                  <a:ext uri="{FF2B5EF4-FFF2-40B4-BE49-F238E27FC236}">
                    <a16:creationId xmlns:a16="http://schemas.microsoft.com/office/drawing/2014/main" xmlns="" id="{3A48E532-DA12-1A38-FB71-89901BE51CB4}"/>
                  </a:ext>
                </a:extLst>
              </p:cNvPr>
              <p:cNvSpPr/>
              <p:nvPr/>
            </p:nvSpPr>
            <p:spPr>
              <a:xfrm>
                <a:off x="4470875" y="3337825"/>
                <a:ext cx="27525" cy="59250"/>
              </a:xfrm>
              <a:custGeom>
                <a:avLst/>
                <a:gdLst/>
                <a:ahLst/>
                <a:cxnLst/>
                <a:rect l="l" t="t" r="r" b="b"/>
                <a:pathLst>
                  <a:path w="1101" h="2370" extrusionOk="0">
                    <a:moveTo>
                      <a:pt x="867" y="1"/>
                    </a:moveTo>
                    <a:lnTo>
                      <a:pt x="0" y="2369"/>
                    </a:lnTo>
                    <a:lnTo>
                      <a:pt x="234" y="2369"/>
                    </a:lnTo>
                    <a:lnTo>
                      <a:pt x="11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08;p89">
                <a:extLst>
                  <a:ext uri="{FF2B5EF4-FFF2-40B4-BE49-F238E27FC236}">
                    <a16:creationId xmlns:a16="http://schemas.microsoft.com/office/drawing/2014/main" xmlns="" id="{E15B5856-B777-3E4F-3B5C-865959FF9C2F}"/>
                  </a:ext>
                </a:extLst>
              </p:cNvPr>
              <p:cNvSpPr/>
              <p:nvPr/>
            </p:nvSpPr>
            <p:spPr>
              <a:xfrm>
                <a:off x="4502550" y="3338675"/>
                <a:ext cx="46725" cy="54375"/>
              </a:xfrm>
              <a:custGeom>
                <a:avLst/>
                <a:gdLst/>
                <a:ahLst/>
                <a:cxnLst/>
                <a:rect l="l" t="t" r="r" b="b"/>
                <a:pathLst>
                  <a:path w="1869" h="2175" extrusionOk="0">
                    <a:moveTo>
                      <a:pt x="734" y="267"/>
                    </a:moveTo>
                    <a:cubicBezTo>
                      <a:pt x="1035" y="300"/>
                      <a:pt x="1268" y="367"/>
                      <a:pt x="1368" y="500"/>
                    </a:cubicBezTo>
                    <a:cubicBezTo>
                      <a:pt x="1502" y="634"/>
                      <a:pt x="1568" y="867"/>
                      <a:pt x="1568" y="1134"/>
                    </a:cubicBezTo>
                    <a:cubicBezTo>
                      <a:pt x="1535" y="1434"/>
                      <a:pt x="1468" y="1635"/>
                      <a:pt x="1302" y="1768"/>
                    </a:cubicBezTo>
                    <a:cubicBezTo>
                      <a:pt x="1168" y="1901"/>
                      <a:pt x="968" y="1935"/>
                      <a:pt x="668" y="1935"/>
                    </a:cubicBezTo>
                    <a:lnTo>
                      <a:pt x="301" y="1901"/>
                    </a:lnTo>
                    <a:lnTo>
                      <a:pt x="401" y="267"/>
                    </a:lnTo>
                    <a:close/>
                    <a:moveTo>
                      <a:pt x="134" y="0"/>
                    </a:moveTo>
                    <a:lnTo>
                      <a:pt x="1" y="2135"/>
                    </a:lnTo>
                    <a:lnTo>
                      <a:pt x="601" y="2168"/>
                    </a:lnTo>
                    <a:cubicBezTo>
                      <a:pt x="654" y="2173"/>
                      <a:pt x="705" y="2175"/>
                      <a:pt x="755" y="2175"/>
                    </a:cubicBezTo>
                    <a:cubicBezTo>
                      <a:pt x="1087" y="2175"/>
                      <a:pt x="1361" y="2084"/>
                      <a:pt x="1535" y="1968"/>
                    </a:cubicBezTo>
                    <a:cubicBezTo>
                      <a:pt x="1735" y="1801"/>
                      <a:pt x="1835" y="1535"/>
                      <a:pt x="1869" y="1168"/>
                    </a:cubicBezTo>
                    <a:cubicBezTo>
                      <a:pt x="1869" y="801"/>
                      <a:pt x="1802" y="534"/>
                      <a:pt x="1602" y="334"/>
                    </a:cubicBezTo>
                    <a:cubicBezTo>
                      <a:pt x="1435" y="167"/>
                      <a:pt x="1135" y="67"/>
                      <a:pt x="701" y="33"/>
                    </a:cubicBezTo>
                    <a:lnTo>
                      <a:pt x="134" y="0"/>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09;p89">
                <a:extLst>
                  <a:ext uri="{FF2B5EF4-FFF2-40B4-BE49-F238E27FC236}">
                    <a16:creationId xmlns:a16="http://schemas.microsoft.com/office/drawing/2014/main" xmlns="" id="{D33ADA35-D8CE-E908-94B7-3A07AD5FE1EE}"/>
                  </a:ext>
                </a:extLst>
              </p:cNvPr>
              <p:cNvSpPr/>
              <p:nvPr/>
            </p:nvSpPr>
            <p:spPr>
              <a:xfrm>
                <a:off x="4559250" y="3342000"/>
                <a:ext cx="33400" cy="55075"/>
              </a:xfrm>
              <a:custGeom>
                <a:avLst/>
                <a:gdLst/>
                <a:ahLst/>
                <a:cxnLst/>
                <a:rect l="l" t="t" r="r" b="b"/>
                <a:pathLst>
                  <a:path w="1336" h="2203" extrusionOk="0">
                    <a:moveTo>
                      <a:pt x="101" y="1"/>
                    </a:moveTo>
                    <a:lnTo>
                      <a:pt x="1" y="2135"/>
                    </a:lnTo>
                    <a:lnTo>
                      <a:pt x="1335" y="2202"/>
                    </a:lnTo>
                    <a:lnTo>
                      <a:pt x="1335" y="1935"/>
                    </a:lnTo>
                    <a:lnTo>
                      <a:pt x="301" y="1902"/>
                    </a:lnTo>
                    <a:lnTo>
                      <a:pt x="401" y="1"/>
                    </a:lnTo>
                    <a:close/>
                  </a:path>
                </a:pathLst>
              </a:custGeom>
              <a:solidFill>
                <a:srgbClr val="6A8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10;p89">
                <a:extLst>
                  <a:ext uri="{FF2B5EF4-FFF2-40B4-BE49-F238E27FC236}">
                    <a16:creationId xmlns:a16="http://schemas.microsoft.com/office/drawing/2014/main" xmlns="" id="{5711D5F1-ACC7-E218-2C6A-CE048023E3C2}"/>
                  </a:ext>
                </a:extLst>
              </p:cNvPr>
              <p:cNvSpPr/>
              <p:nvPr/>
            </p:nvSpPr>
            <p:spPr>
              <a:xfrm>
                <a:off x="4059725" y="4431125"/>
                <a:ext cx="178500" cy="398000"/>
              </a:xfrm>
              <a:custGeom>
                <a:avLst/>
                <a:gdLst/>
                <a:ahLst/>
                <a:cxnLst/>
                <a:rect l="l" t="t" r="r" b="b"/>
                <a:pathLst>
                  <a:path w="7140" h="15920" extrusionOk="0">
                    <a:moveTo>
                      <a:pt x="768" y="0"/>
                    </a:moveTo>
                    <a:lnTo>
                      <a:pt x="101" y="12542"/>
                    </a:lnTo>
                    <a:cubicBezTo>
                      <a:pt x="1" y="13877"/>
                      <a:pt x="768" y="15044"/>
                      <a:pt x="1869" y="15578"/>
                    </a:cubicBezTo>
                    <a:cubicBezTo>
                      <a:pt x="2269" y="15778"/>
                      <a:pt x="2636" y="15878"/>
                      <a:pt x="3103" y="15911"/>
                    </a:cubicBezTo>
                    <a:cubicBezTo>
                      <a:pt x="3172" y="15917"/>
                      <a:pt x="3243" y="15920"/>
                      <a:pt x="3314" y="15920"/>
                    </a:cubicBezTo>
                    <a:cubicBezTo>
                      <a:pt x="3661" y="15920"/>
                      <a:pt x="4033" y="15855"/>
                      <a:pt x="4337" y="15745"/>
                    </a:cubicBezTo>
                    <a:cubicBezTo>
                      <a:pt x="5538" y="15344"/>
                      <a:pt x="6372" y="14244"/>
                      <a:pt x="6472" y="12909"/>
                    </a:cubicBezTo>
                    <a:lnTo>
                      <a:pt x="7139" y="367"/>
                    </a:lnTo>
                    <a:lnTo>
                      <a:pt x="7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11;p89">
                <a:extLst>
                  <a:ext uri="{FF2B5EF4-FFF2-40B4-BE49-F238E27FC236}">
                    <a16:creationId xmlns:a16="http://schemas.microsoft.com/office/drawing/2014/main" xmlns="" id="{B381859E-C1B3-585B-A8D4-D685999F6897}"/>
                  </a:ext>
                </a:extLst>
              </p:cNvPr>
              <p:cNvSpPr/>
              <p:nvPr/>
            </p:nvSpPr>
            <p:spPr>
              <a:xfrm>
                <a:off x="4077250" y="4431950"/>
                <a:ext cx="160975" cy="33375"/>
              </a:xfrm>
              <a:custGeom>
                <a:avLst/>
                <a:gdLst/>
                <a:ahLst/>
                <a:cxnLst/>
                <a:rect l="l" t="t" r="r" b="b"/>
                <a:pathLst>
                  <a:path w="6439" h="1335" extrusionOk="0">
                    <a:moveTo>
                      <a:pt x="67" y="0"/>
                    </a:moveTo>
                    <a:lnTo>
                      <a:pt x="0" y="968"/>
                    </a:lnTo>
                    <a:lnTo>
                      <a:pt x="6372" y="1335"/>
                    </a:lnTo>
                    <a:lnTo>
                      <a:pt x="6438" y="367"/>
                    </a:lnTo>
                    <a:lnTo>
                      <a:pt x="67" y="0"/>
                    </a:lnTo>
                    <a:close/>
                  </a:path>
                </a:pathLst>
              </a:custGeom>
              <a:solidFill>
                <a:srgbClr val="8B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012;p89">
                <a:extLst>
                  <a:ext uri="{FF2B5EF4-FFF2-40B4-BE49-F238E27FC236}">
                    <a16:creationId xmlns:a16="http://schemas.microsoft.com/office/drawing/2014/main" xmlns="" id="{B8BEE165-CFAB-78A3-72BB-3F2C529626FB}"/>
                  </a:ext>
                </a:extLst>
              </p:cNvPr>
              <p:cNvSpPr/>
              <p:nvPr/>
            </p:nvSpPr>
            <p:spPr>
              <a:xfrm>
                <a:off x="4107275" y="4723825"/>
                <a:ext cx="66725" cy="105300"/>
              </a:xfrm>
              <a:custGeom>
                <a:avLst/>
                <a:gdLst/>
                <a:ahLst/>
                <a:cxnLst/>
                <a:rect l="l" t="t" r="r" b="b"/>
                <a:pathLst>
                  <a:path w="2669" h="4212" extrusionOk="0">
                    <a:moveTo>
                      <a:pt x="200" y="0"/>
                    </a:moveTo>
                    <a:lnTo>
                      <a:pt x="0" y="3870"/>
                    </a:lnTo>
                    <a:cubicBezTo>
                      <a:pt x="367" y="4070"/>
                      <a:pt x="734" y="4170"/>
                      <a:pt x="1201" y="4203"/>
                    </a:cubicBezTo>
                    <a:cubicBezTo>
                      <a:pt x="1270" y="4209"/>
                      <a:pt x="1341" y="4212"/>
                      <a:pt x="1412" y="4212"/>
                    </a:cubicBezTo>
                    <a:cubicBezTo>
                      <a:pt x="1759" y="4212"/>
                      <a:pt x="2131" y="4147"/>
                      <a:pt x="2435" y="4037"/>
                    </a:cubicBezTo>
                    <a:lnTo>
                      <a:pt x="2669" y="167"/>
                    </a:lnTo>
                    <a:lnTo>
                      <a:pt x="2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xmlns="" val="1812366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ED3276-DC9D-BA09-CD07-B3CECACD69E4}"/>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xmlns="" id="{F7878427-EB62-F320-AAEE-AD9EBC33276B}"/>
              </a:ext>
            </a:extLst>
          </p:cNvPr>
          <p:cNvPicPr>
            <a:picLocks noChangeAspect="1"/>
          </p:cNvPicPr>
          <p:nvPr/>
        </p:nvPicPr>
        <p:blipFill rotWithShape="1">
          <a:blip r:embed="rId2"/>
          <a:srcRect t="5470" b="4665"/>
          <a:stretch/>
        </p:blipFill>
        <p:spPr>
          <a:xfrm>
            <a:off x="2514600" y="281354"/>
            <a:ext cx="4114800" cy="4622242"/>
          </a:xfrm>
          <a:prstGeom prst="rect">
            <a:avLst/>
          </a:prstGeom>
        </p:spPr>
      </p:pic>
      <p:grpSp>
        <p:nvGrpSpPr>
          <p:cNvPr id="6" name="Google Shape;2403;p82">
            <a:extLst>
              <a:ext uri="{FF2B5EF4-FFF2-40B4-BE49-F238E27FC236}">
                <a16:creationId xmlns:a16="http://schemas.microsoft.com/office/drawing/2014/main" xmlns="" id="{76257B37-F2A8-6CC1-3831-FADD52D3DEF5}"/>
              </a:ext>
            </a:extLst>
          </p:cNvPr>
          <p:cNvGrpSpPr/>
          <p:nvPr/>
        </p:nvGrpSpPr>
        <p:grpSpPr>
          <a:xfrm>
            <a:off x="220183" y="1442199"/>
            <a:ext cx="978384" cy="867760"/>
            <a:chOff x="5057160" y="1698537"/>
            <a:chExt cx="1232805" cy="1089900"/>
          </a:xfrm>
        </p:grpSpPr>
        <p:sp>
          <p:nvSpPr>
            <p:cNvPr id="7" name="Google Shape;2404;p82">
              <a:extLst>
                <a:ext uri="{FF2B5EF4-FFF2-40B4-BE49-F238E27FC236}">
                  <a16:creationId xmlns:a16="http://schemas.microsoft.com/office/drawing/2014/main" xmlns="" id="{4D9099AB-DDEC-F21F-031E-7205830979B6}"/>
                </a:ext>
              </a:extLst>
            </p:cNvPr>
            <p:cNvSpPr/>
            <p:nvPr/>
          </p:nvSpPr>
          <p:spPr>
            <a:xfrm>
              <a:off x="5200065" y="1698537"/>
              <a:ext cx="1089900" cy="1089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405;p82">
              <a:extLst>
                <a:ext uri="{FF2B5EF4-FFF2-40B4-BE49-F238E27FC236}">
                  <a16:creationId xmlns:a16="http://schemas.microsoft.com/office/drawing/2014/main" xmlns="" id="{E187F378-2D78-37D9-AAC6-D1B876B71D15}"/>
                </a:ext>
              </a:extLst>
            </p:cNvPr>
            <p:cNvGrpSpPr/>
            <p:nvPr/>
          </p:nvGrpSpPr>
          <p:grpSpPr>
            <a:xfrm>
              <a:off x="5057160" y="1767726"/>
              <a:ext cx="1162186" cy="920290"/>
              <a:chOff x="1477900" y="4138400"/>
              <a:chExt cx="1390175" cy="1100825"/>
            </a:xfrm>
          </p:grpSpPr>
          <p:sp>
            <p:nvSpPr>
              <p:cNvPr id="9" name="Google Shape;2406;p82">
                <a:extLst>
                  <a:ext uri="{FF2B5EF4-FFF2-40B4-BE49-F238E27FC236}">
                    <a16:creationId xmlns:a16="http://schemas.microsoft.com/office/drawing/2014/main" xmlns="" id="{5217BFB8-B50F-83B4-17EF-C7CBDCC153D5}"/>
                  </a:ext>
                </a:extLst>
              </p:cNvPr>
              <p:cNvSpPr/>
              <p:nvPr/>
            </p:nvSpPr>
            <p:spPr>
              <a:xfrm>
                <a:off x="1494575" y="4138400"/>
                <a:ext cx="895650" cy="1007425"/>
              </a:xfrm>
              <a:custGeom>
                <a:avLst/>
                <a:gdLst/>
                <a:ahLst/>
                <a:cxnLst/>
                <a:rect l="l" t="t" r="r" b="b"/>
                <a:pathLst>
                  <a:path w="35826" h="40297" extrusionOk="0">
                    <a:moveTo>
                      <a:pt x="29688" y="1669"/>
                    </a:moveTo>
                    <a:cubicBezTo>
                      <a:pt x="30055" y="1"/>
                      <a:pt x="33724" y="634"/>
                      <a:pt x="32724" y="3036"/>
                    </a:cubicBezTo>
                    <a:cubicBezTo>
                      <a:pt x="32290" y="4671"/>
                      <a:pt x="31690" y="6238"/>
                      <a:pt x="30922" y="7773"/>
                    </a:cubicBezTo>
                    <a:cubicBezTo>
                      <a:pt x="35826" y="14811"/>
                      <a:pt x="18580" y="40296"/>
                      <a:pt x="467" y="29622"/>
                    </a:cubicBezTo>
                    <a:cubicBezTo>
                      <a:pt x="0" y="28254"/>
                      <a:pt x="100" y="27587"/>
                      <a:pt x="601" y="26686"/>
                    </a:cubicBezTo>
                    <a:cubicBezTo>
                      <a:pt x="16012" y="26853"/>
                      <a:pt x="27820" y="9541"/>
                      <a:pt x="29688" y="166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07;p82">
                <a:extLst>
                  <a:ext uri="{FF2B5EF4-FFF2-40B4-BE49-F238E27FC236}">
                    <a16:creationId xmlns:a16="http://schemas.microsoft.com/office/drawing/2014/main" xmlns="" id="{797F644F-28FC-7FF6-5131-6FE01E4AE307}"/>
                  </a:ext>
                </a:extLst>
              </p:cNvPr>
              <p:cNvSpPr/>
              <p:nvPr/>
            </p:nvSpPr>
            <p:spPr>
              <a:xfrm>
                <a:off x="1497900" y="4160075"/>
                <a:ext cx="892325" cy="986575"/>
              </a:xfrm>
              <a:custGeom>
                <a:avLst/>
                <a:gdLst/>
                <a:ahLst/>
                <a:cxnLst/>
                <a:rect l="l" t="t" r="r" b="b"/>
                <a:pathLst>
                  <a:path w="35693" h="39463" extrusionOk="0">
                    <a:moveTo>
                      <a:pt x="31757" y="1"/>
                    </a:moveTo>
                    <a:cubicBezTo>
                      <a:pt x="32491" y="301"/>
                      <a:pt x="33058" y="1035"/>
                      <a:pt x="32591" y="2169"/>
                    </a:cubicBezTo>
                    <a:cubicBezTo>
                      <a:pt x="32157" y="3804"/>
                      <a:pt x="31523" y="5405"/>
                      <a:pt x="30756" y="6906"/>
                    </a:cubicBezTo>
                    <a:cubicBezTo>
                      <a:pt x="35693" y="13944"/>
                      <a:pt x="18414" y="39463"/>
                      <a:pt x="334" y="28755"/>
                    </a:cubicBezTo>
                    <a:cubicBezTo>
                      <a:pt x="134" y="28288"/>
                      <a:pt x="34" y="27754"/>
                      <a:pt x="1" y="27220"/>
                    </a:cubicBezTo>
                    <a:cubicBezTo>
                      <a:pt x="301" y="27254"/>
                      <a:pt x="635" y="27287"/>
                      <a:pt x="935" y="27354"/>
                    </a:cubicBezTo>
                    <a:cubicBezTo>
                      <a:pt x="23584" y="30289"/>
                      <a:pt x="28988" y="8274"/>
                      <a:pt x="317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08;p82">
                <a:extLst>
                  <a:ext uri="{FF2B5EF4-FFF2-40B4-BE49-F238E27FC236}">
                    <a16:creationId xmlns:a16="http://schemas.microsoft.com/office/drawing/2014/main" xmlns="" id="{D719CE8F-279C-F98B-28D6-9A589DCCB819}"/>
                  </a:ext>
                </a:extLst>
              </p:cNvPr>
              <p:cNvSpPr/>
              <p:nvPr/>
            </p:nvSpPr>
            <p:spPr>
              <a:xfrm>
                <a:off x="1477900" y="4805550"/>
                <a:ext cx="50900" cy="81750"/>
              </a:xfrm>
              <a:custGeom>
                <a:avLst/>
                <a:gdLst/>
                <a:ahLst/>
                <a:cxnLst/>
                <a:rect l="l" t="t" r="r" b="b"/>
                <a:pathLst>
                  <a:path w="2036" h="3270" extrusionOk="0">
                    <a:moveTo>
                      <a:pt x="1268" y="0"/>
                    </a:moveTo>
                    <a:cubicBezTo>
                      <a:pt x="2035" y="0"/>
                      <a:pt x="1835" y="3269"/>
                      <a:pt x="1134" y="2936"/>
                    </a:cubicBezTo>
                    <a:cubicBezTo>
                      <a:pt x="0" y="2436"/>
                      <a:pt x="334" y="0"/>
                      <a:pt x="1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09;p82">
                <a:extLst>
                  <a:ext uri="{FF2B5EF4-FFF2-40B4-BE49-F238E27FC236}">
                    <a16:creationId xmlns:a16="http://schemas.microsoft.com/office/drawing/2014/main" xmlns="" id="{23BABA48-04D0-1A4E-7F99-4DF745C935EA}"/>
                  </a:ext>
                </a:extLst>
              </p:cNvPr>
              <p:cNvSpPr/>
              <p:nvPr/>
            </p:nvSpPr>
            <p:spPr>
              <a:xfrm>
                <a:off x="1730575" y="4148400"/>
                <a:ext cx="782250" cy="1054950"/>
              </a:xfrm>
              <a:custGeom>
                <a:avLst/>
                <a:gdLst/>
                <a:ahLst/>
                <a:cxnLst/>
                <a:rect l="l" t="t" r="r" b="b"/>
                <a:pathLst>
                  <a:path w="31290" h="42198" extrusionOk="0">
                    <a:moveTo>
                      <a:pt x="22016" y="2002"/>
                    </a:moveTo>
                    <a:cubicBezTo>
                      <a:pt x="21916" y="268"/>
                      <a:pt x="25652" y="1"/>
                      <a:pt x="25285" y="2569"/>
                    </a:cubicBezTo>
                    <a:cubicBezTo>
                      <a:pt x="25285" y="4237"/>
                      <a:pt x="25085" y="5939"/>
                      <a:pt x="24718" y="7606"/>
                    </a:cubicBezTo>
                    <a:cubicBezTo>
                      <a:pt x="31289" y="13144"/>
                      <a:pt x="21082" y="42198"/>
                      <a:pt x="868" y="36494"/>
                    </a:cubicBezTo>
                    <a:cubicBezTo>
                      <a:pt x="34" y="35293"/>
                      <a:pt x="0" y="34626"/>
                      <a:pt x="234" y="33592"/>
                    </a:cubicBezTo>
                    <a:cubicBezTo>
                      <a:pt x="15178" y="29856"/>
                      <a:pt x="22183" y="10075"/>
                      <a:pt x="22016" y="200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10;p82">
                <a:extLst>
                  <a:ext uri="{FF2B5EF4-FFF2-40B4-BE49-F238E27FC236}">
                    <a16:creationId xmlns:a16="http://schemas.microsoft.com/office/drawing/2014/main" xmlns="" id="{1B764E96-FF2A-B7BB-43FE-7380321BD3C6}"/>
                  </a:ext>
                </a:extLst>
              </p:cNvPr>
              <p:cNvSpPr/>
              <p:nvPr/>
            </p:nvSpPr>
            <p:spPr>
              <a:xfrm>
                <a:off x="1734750" y="4165925"/>
                <a:ext cx="777250" cy="1037425"/>
              </a:xfrm>
              <a:custGeom>
                <a:avLst/>
                <a:gdLst/>
                <a:ahLst/>
                <a:cxnLst/>
                <a:rect l="l" t="t" r="r" b="b"/>
                <a:pathLst>
                  <a:path w="31090" h="41497" extrusionOk="0">
                    <a:moveTo>
                      <a:pt x="23751" y="0"/>
                    </a:moveTo>
                    <a:cubicBezTo>
                      <a:pt x="24551" y="67"/>
                      <a:pt x="25285" y="668"/>
                      <a:pt x="25118" y="1868"/>
                    </a:cubicBezTo>
                    <a:cubicBezTo>
                      <a:pt x="25118" y="3536"/>
                      <a:pt x="24918" y="5238"/>
                      <a:pt x="24551" y="6905"/>
                    </a:cubicBezTo>
                    <a:cubicBezTo>
                      <a:pt x="31089" y="12443"/>
                      <a:pt x="20915" y="41497"/>
                      <a:pt x="701" y="35793"/>
                    </a:cubicBezTo>
                    <a:cubicBezTo>
                      <a:pt x="367" y="35359"/>
                      <a:pt x="134" y="34892"/>
                      <a:pt x="0" y="34392"/>
                    </a:cubicBezTo>
                    <a:cubicBezTo>
                      <a:pt x="300" y="34325"/>
                      <a:pt x="601" y="34292"/>
                      <a:pt x="934" y="34258"/>
                    </a:cubicBezTo>
                    <a:cubicBezTo>
                      <a:pt x="23550" y="31390"/>
                      <a:pt x="23183" y="8707"/>
                      <a:pt x="23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11;p82">
                <a:extLst>
                  <a:ext uri="{FF2B5EF4-FFF2-40B4-BE49-F238E27FC236}">
                    <a16:creationId xmlns:a16="http://schemas.microsoft.com/office/drawing/2014/main" xmlns="" id="{0C2AC7FB-32CE-7A20-92B3-5F3297FE3FF9}"/>
                  </a:ext>
                </a:extLst>
              </p:cNvPr>
              <p:cNvSpPr/>
              <p:nvPr/>
            </p:nvSpPr>
            <p:spPr>
              <a:xfrm>
                <a:off x="1713900" y="4983175"/>
                <a:ext cx="57550" cy="80925"/>
              </a:xfrm>
              <a:custGeom>
                <a:avLst/>
                <a:gdLst/>
                <a:ahLst/>
                <a:cxnLst/>
                <a:rect l="l" t="t" r="r" b="b"/>
                <a:pathLst>
                  <a:path w="2302" h="3237" extrusionOk="0">
                    <a:moveTo>
                      <a:pt x="901" y="201"/>
                    </a:moveTo>
                    <a:cubicBezTo>
                      <a:pt x="1635" y="1"/>
                      <a:pt x="2302" y="3236"/>
                      <a:pt x="1535" y="3103"/>
                    </a:cubicBezTo>
                    <a:cubicBezTo>
                      <a:pt x="301" y="2869"/>
                      <a:pt x="0" y="468"/>
                      <a:pt x="901" y="20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2;p82">
                <a:extLst>
                  <a:ext uri="{FF2B5EF4-FFF2-40B4-BE49-F238E27FC236}">
                    <a16:creationId xmlns:a16="http://schemas.microsoft.com/office/drawing/2014/main" xmlns="" id="{0BF214F2-7B18-CB45-4E28-BECA94941ECE}"/>
                  </a:ext>
                </a:extLst>
              </p:cNvPr>
              <p:cNvSpPr/>
              <p:nvPr/>
            </p:nvSpPr>
            <p:spPr>
              <a:xfrm>
                <a:off x="1965750" y="4148400"/>
                <a:ext cx="651325" cy="1055800"/>
              </a:xfrm>
              <a:custGeom>
                <a:avLst/>
                <a:gdLst/>
                <a:ahLst/>
                <a:cxnLst/>
                <a:rect l="l" t="t" r="r" b="b"/>
                <a:pathLst>
                  <a:path w="26053" h="42232" extrusionOk="0">
                    <a:moveTo>
                      <a:pt x="14677" y="2736"/>
                    </a:moveTo>
                    <a:cubicBezTo>
                      <a:pt x="14210" y="1068"/>
                      <a:pt x="17780" y="1"/>
                      <a:pt x="17980" y="2603"/>
                    </a:cubicBezTo>
                    <a:cubicBezTo>
                      <a:pt x="18313" y="4237"/>
                      <a:pt x="18513" y="5939"/>
                      <a:pt x="18513" y="7640"/>
                    </a:cubicBezTo>
                    <a:cubicBezTo>
                      <a:pt x="26052" y="11676"/>
                      <a:pt x="22216" y="42231"/>
                      <a:pt x="1234" y="40897"/>
                    </a:cubicBezTo>
                    <a:cubicBezTo>
                      <a:pt x="200" y="39896"/>
                      <a:pt x="0" y="39229"/>
                      <a:pt x="34" y="38195"/>
                    </a:cubicBezTo>
                    <a:cubicBezTo>
                      <a:pt x="13843" y="31390"/>
                      <a:pt x="16545" y="10609"/>
                      <a:pt x="14677" y="27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3;p82">
                <a:extLst>
                  <a:ext uri="{FF2B5EF4-FFF2-40B4-BE49-F238E27FC236}">
                    <a16:creationId xmlns:a16="http://schemas.microsoft.com/office/drawing/2014/main" xmlns="" id="{0E94C838-D188-AF2B-521E-35970BF2941B}"/>
                  </a:ext>
                </a:extLst>
              </p:cNvPr>
              <p:cNvSpPr/>
              <p:nvPr/>
            </p:nvSpPr>
            <p:spPr>
              <a:xfrm>
                <a:off x="1972425" y="4172600"/>
                <a:ext cx="644650" cy="1031600"/>
              </a:xfrm>
              <a:custGeom>
                <a:avLst/>
                <a:gdLst/>
                <a:ahLst/>
                <a:cxnLst/>
                <a:rect l="l" t="t" r="r" b="b"/>
                <a:pathLst>
                  <a:path w="25786" h="41264" extrusionOk="0">
                    <a:moveTo>
                      <a:pt x="15978" y="67"/>
                    </a:moveTo>
                    <a:cubicBezTo>
                      <a:pt x="16779" y="0"/>
                      <a:pt x="17613" y="401"/>
                      <a:pt x="17713" y="1635"/>
                    </a:cubicBezTo>
                    <a:cubicBezTo>
                      <a:pt x="18046" y="3269"/>
                      <a:pt x="18246" y="4971"/>
                      <a:pt x="18246" y="6672"/>
                    </a:cubicBezTo>
                    <a:cubicBezTo>
                      <a:pt x="25785" y="10708"/>
                      <a:pt x="21949" y="41263"/>
                      <a:pt x="967" y="39929"/>
                    </a:cubicBezTo>
                    <a:cubicBezTo>
                      <a:pt x="567" y="39595"/>
                      <a:pt x="234" y="39162"/>
                      <a:pt x="0" y="38695"/>
                    </a:cubicBezTo>
                    <a:cubicBezTo>
                      <a:pt x="300" y="38595"/>
                      <a:pt x="567" y="38495"/>
                      <a:pt x="867" y="38394"/>
                    </a:cubicBezTo>
                    <a:cubicBezTo>
                      <a:pt x="22383" y="30822"/>
                      <a:pt x="17279" y="8707"/>
                      <a:pt x="15978" y="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4;p82">
                <a:extLst>
                  <a:ext uri="{FF2B5EF4-FFF2-40B4-BE49-F238E27FC236}">
                    <a16:creationId xmlns:a16="http://schemas.microsoft.com/office/drawing/2014/main" xmlns="" id="{D7207675-B301-633E-20C7-FB44CF39254E}"/>
                  </a:ext>
                </a:extLst>
              </p:cNvPr>
              <p:cNvSpPr/>
              <p:nvPr/>
            </p:nvSpPr>
            <p:spPr>
              <a:xfrm>
                <a:off x="1945725" y="5094925"/>
                <a:ext cx="70075" cy="77575"/>
              </a:xfrm>
              <a:custGeom>
                <a:avLst/>
                <a:gdLst/>
                <a:ahLst/>
                <a:cxnLst/>
                <a:rect l="l" t="t" r="r" b="b"/>
                <a:pathLst>
                  <a:path w="2803" h="3103" extrusionOk="0">
                    <a:moveTo>
                      <a:pt x="835" y="334"/>
                    </a:moveTo>
                    <a:cubicBezTo>
                      <a:pt x="1502" y="0"/>
                      <a:pt x="2803" y="3003"/>
                      <a:pt x="2035" y="3036"/>
                    </a:cubicBezTo>
                    <a:cubicBezTo>
                      <a:pt x="801" y="3103"/>
                      <a:pt x="1" y="768"/>
                      <a:pt x="835" y="3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15;p82">
                <a:extLst>
                  <a:ext uri="{FF2B5EF4-FFF2-40B4-BE49-F238E27FC236}">
                    <a16:creationId xmlns:a16="http://schemas.microsoft.com/office/drawing/2014/main" xmlns="" id="{615BFCFC-6D48-5DEC-EE50-F5BACB58C68D}"/>
                  </a:ext>
                </a:extLst>
              </p:cNvPr>
              <p:cNvSpPr/>
              <p:nvPr/>
            </p:nvSpPr>
            <p:spPr>
              <a:xfrm>
                <a:off x="2456100" y="4610400"/>
                <a:ext cx="62550" cy="208525"/>
              </a:xfrm>
              <a:custGeom>
                <a:avLst/>
                <a:gdLst/>
                <a:ahLst/>
                <a:cxnLst/>
                <a:rect l="l" t="t" r="r" b="b"/>
                <a:pathLst>
                  <a:path w="2502" h="8341" extrusionOk="0">
                    <a:moveTo>
                      <a:pt x="1234" y="7773"/>
                    </a:moveTo>
                    <a:cubicBezTo>
                      <a:pt x="867" y="8340"/>
                      <a:pt x="0" y="7773"/>
                      <a:pt x="367" y="7206"/>
                    </a:cubicBezTo>
                    <a:cubicBezTo>
                      <a:pt x="1001" y="6272"/>
                      <a:pt x="1368" y="5205"/>
                      <a:pt x="1435" y="4070"/>
                    </a:cubicBezTo>
                    <a:cubicBezTo>
                      <a:pt x="1468" y="3036"/>
                      <a:pt x="1168" y="2002"/>
                      <a:pt x="601" y="1102"/>
                    </a:cubicBezTo>
                    <a:cubicBezTo>
                      <a:pt x="234" y="535"/>
                      <a:pt x="1101" y="1"/>
                      <a:pt x="1468" y="568"/>
                    </a:cubicBezTo>
                    <a:cubicBezTo>
                      <a:pt x="2135" y="1602"/>
                      <a:pt x="2502" y="2870"/>
                      <a:pt x="2469" y="4104"/>
                    </a:cubicBezTo>
                    <a:cubicBezTo>
                      <a:pt x="2402" y="5405"/>
                      <a:pt x="1968" y="6672"/>
                      <a:pt x="1234" y="777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16;p82">
                <a:extLst>
                  <a:ext uri="{FF2B5EF4-FFF2-40B4-BE49-F238E27FC236}">
                    <a16:creationId xmlns:a16="http://schemas.microsoft.com/office/drawing/2014/main" xmlns="" id="{3F23735A-A924-98DA-8BBE-67FF666C380E}"/>
                  </a:ext>
                </a:extLst>
              </p:cNvPr>
              <p:cNvSpPr/>
              <p:nvPr/>
            </p:nvSpPr>
            <p:spPr>
              <a:xfrm>
                <a:off x="2315150" y="4596225"/>
                <a:ext cx="186000" cy="158475"/>
              </a:xfrm>
              <a:custGeom>
                <a:avLst/>
                <a:gdLst/>
                <a:ahLst/>
                <a:cxnLst/>
                <a:rect l="l" t="t" r="r" b="b"/>
                <a:pathLst>
                  <a:path w="7440" h="6339" extrusionOk="0">
                    <a:moveTo>
                      <a:pt x="1" y="2936"/>
                    </a:moveTo>
                    <a:cubicBezTo>
                      <a:pt x="1469" y="6339"/>
                      <a:pt x="6939" y="6038"/>
                      <a:pt x="7206" y="3770"/>
                    </a:cubicBezTo>
                    <a:cubicBezTo>
                      <a:pt x="7439" y="1535"/>
                      <a:pt x="2202" y="1"/>
                      <a:pt x="1" y="29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17;p82">
                <a:extLst>
                  <a:ext uri="{FF2B5EF4-FFF2-40B4-BE49-F238E27FC236}">
                    <a16:creationId xmlns:a16="http://schemas.microsoft.com/office/drawing/2014/main" xmlns="" id="{F3866323-3F97-3520-6836-C28309BE0228}"/>
                  </a:ext>
                </a:extLst>
              </p:cNvPr>
              <p:cNvSpPr/>
              <p:nvPr/>
            </p:nvSpPr>
            <p:spPr>
              <a:xfrm>
                <a:off x="2315150" y="4664625"/>
                <a:ext cx="180150" cy="90075"/>
              </a:xfrm>
              <a:custGeom>
                <a:avLst/>
                <a:gdLst/>
                <a:ahLst/>
                <a:cxnLst/>
                <a:rect l="l" t="t" r="r" b="b"/>
                <a:pathLst>
                  <a:path w="7206" h="3603" extrusionOk="0">
                    <a:moveTo>
                      <a:pt x="1" y="200"/>
                    </a:moveTo>
                    <a:cubicBezTo>
                      <a:pt x="1469" y="3603"/>
                      <a:pt x="6939" y="3302"/>
                      <a:pt x="7206" y="1034"/>
                    </a:cubicBezTo>
                    <a:cubicBezTo>
                      <a:pt x="5205" y="234"/>
                      <a:pt x="2736" y="0"/>
                      <a:pt x="1" y="2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8;p82">
                <a:extLst>
                  <a:ext uri="{FF2B5EF4-FFF2-40B4-BE49-F238E27FC236}">
                    <a16:creationId xmlns:a16="http://schemas.microsoft.com/office/drawing/2014/main" xmlns="" id="{DD8CE001-C847-6A2C-F8C2-8A42544E8BD3}"/>
                  </a:ext>
                </a:extLst>
              </p:cNvPr>
              <p:cNvSpPr/>
              <p:nvPr/>
            </p:nvSpPr>
            <p:spPr>
              <a:xfrm>
                <a:off x="2105850" y="4701300"/>
                <a:ext cx="762225" cy="537925"/>
              </a:xfrm>
              <a:custGeom>
                <a:avLst/>
                <a:gdLst/>
                <a:ahLst/>
                <a:cxnLst/>
                <a:rect l="l" t="t" r="r" b="b"/>
                <a:pathLst>
                  <a:path w="30489" h="21517" extrusionOk="0">
                    <a:moveTo>
                      <a:pt x="15244" y="20682"/>
                    </a:moveTo>
                    <a:cubicBezTo>
                      <a:pt x="15845" y="20682"/>
                      <a:pt x="16879" y="20916"/>
                      <a:pt x="17913" y="21016"/>
                    </a:cubicBezTo>
                    <a:cubicBezTo>
                      <a:pt x="23917" y="21516"/>
                      <a:pt x="30489" y="6172"/>
                      <a:pt x="24785" y="2669"/>
                    </a:cubicBezTo>
                    <a:cubicBezTo>
                      <a:pt x="20481" y="1"/>
                      <a:pt x="16078" y="2803"/>
                      <a:pt x="15244" y="2803"/>
                    </a:cubicBezTo>
                    <a:cubicBezTo>
                      <a:pt x="14377" y="2803"/>
                      <a:pt x="10007" y="1"/>
                      <a:pt x="5671" y="2669"/>
                    </a:cubicBezTo>
                    <a:cubicBezTo>
                      <a:pt x="0" y="6172"/>
                      <a:pt x="6505" y="21416"/>
                      <a:pt x="12442" y="21049"/>
                    </a:cubicBezTo>
                    <a:cubicBezTo>
                      <a:pt x="13543" y="20949"/>
                      <a:pt x="14611" y="20682"/>
                      <a:pt x="15244" y="206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19;p82">
                <a:extLst>
                  <a:ext uri="{FF2B5EF4-FFF2-40B4-BE49-F238E27FC236}">
                    <a16:creationId xmlns:a16="http://schemas.microsoft.com/office/drawing/2014/main" xmlns="" id="{153C7196-0E9B-B996-5DFC-50FA65B62810}"/>
                  </a:ext>
                </a:extLst>
              </p:cNvPr>
              <p:cNvSpPr/>
              <p:nvPr/>
            </p:nvSpPr>
            <p:spPr>
              <a:xfrm>
                <a:off x="2150050" y="4701300"/>
                <a:ext cx="648800" cy="490375"/>
              </a:xfrm>
              <a:custGeom>
                <a:avLst/>
                <a:gdLst/>
                <a:ahLst/>
                <a:cxnLst/>
                <a:rect l="l" t="t" r="r" b="b"/>
                <a:pathLst>
                  <a:path w="25952" h="19615" extrusionOk="0">
                    <a:moveTo>
                      <a:pt x="23217" y="2769"/>
                    </a:moveTo>
                    <a:lnTo>
                      <a:pt x="23017" y="2636"/>
                    </a:lnTo>
                    <a:cubicBezTo>
                      <a:pt x="18713" y="1"/>
                      <a:pt x="14310" y="2769"/>
                      <a:pt x="13476" y="2769"/>
                    </a:cubicBezTo>
                    <a:cubicBezTo>
                      <a:pt x="12609" y="2769"/>
                      <a:pt x="8239" y="1"/>
                      <a:pt x="3903" y="2636"/>
                    </a:cubicBezTo>
                    <a:cubicBezTo>
                      <a:pt x="0" y="5071"/>
                      <a:pt x="1868" y="12977"/>
                      <a:pt x="5304" y="17580"/>
                    </a:cubicBezTo>
                    <a:cubicBezTo>
                      <a:pt x="6605" y="18848"/>
                      <a:pt x="8006" y="19615"/>
                      <a:pt x="9373" y="19515"/>
                    </a:cubicBezTo>
                    <a:cubicBezTo>
                      <a:pt x="10474" y="19448"/>
                      <a:pt x="11542" y="18981"/>
                      <a:pt x="12175" y="18981"/>
                    </a:cubicBezTo>
                    <a:cubicBezTo>
                      <a:pt x="12809" y="18981"/>
                      <a:pt x="13910" y="18881"/>
                      <a:pt x="14977" y="18981"/>
                    </a:cubicBezTo>
                    <a:cubicBezTo>
                      <a:pt x="20281" y="19415"/>
                      <a:pt x="25952" y="7973"/>
                      <a:pt x="23217" y="27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20;p82">
                <a:extLst>
                  <a:ext uri="{FF2B5EF4-FFF2-40B4-BE49-F238E27FC236}">
                    <a16:creationId xmlns:a16="http://schemas.microsoft.com/office/drawing/2014/main" xmlns="" id="{9BDFC085-AB0F-5470-53A1-240C3435893D}"/>
                  </a:ext>
                </a:extLst>
              </p:cNvPr>
              <p:cNvSpPr/>
              <p:nvPr/>
            </p:nvSpPr>
            <p:spPr>
              <a:xfrm>
                <a:off x="2216750" y="4759675"/>
                <a:ext cx="167650" cy="171000"/>
              </a:xfrm>
              <a:custGeom>
                <a:avLst/>
                <a:gdLst/>
                <a:ahLst/>
                <a:cxnLst/>
                <a:rect l="l" t="t" r="r" b="b"/>
                <a:pathLst>
                  <a:path w="6706" h="6840" extrusionOk="0">
                    <a:moveTo>
                      <a:pt x="2336" y="5471"/>
                    </a:moveTo>
                    <a:cubicBezTo>
                      <a:pt x="2069" y="6839"/>
                      <a:pt x="1" y="6439"/>
                      <a:pt x="301" y="5038"/>
                    </a:cubicBezTo>
                    <a:cubicBezTo>
                      <a:pt x="768" y="2703"/>
                      <a:pt x="2536" y="868"/>
                      <a:pt x="4871" y="334"/>
                    </a:cubicBezTo>
                    <a:cubicBezTo>
                      <a:pt x="6238" y="1"/>
                      <a:pt x="6705" y="2069"/>
                      <a:pt x="5338" y="2369"/>
                    </a:cubicBezTo>
                    <a:cubicBezTo>
                      <a:pt x="3837" y="2736"/>
                      <a:pt x="2669" y="3937"/>
                      <a:pt x="2336" y="54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xmlns="" val="423387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t>Tujuan</a:t>
            </a:r>
            <a:r>
              <a:rPr lang="en-US" sz="2600" dirty="0"/>
              <a:t> tata </a:t>
            </a:r>
            <a:r>
              <a:rPr lang="en-US" sz="2600" dirty="0" err="1"/>
              <a:t>laksana</a:t>
            </a:r>
            <a:r>
              <a:rPr lang="en-US" sz="2600" dirty="0"/>
              <a:t> diabetes</a:t>
            </a:r>
            <a:endParaRPr sz="26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C000"/>
                </a:solidFill>
              </a:rPr>
              <a:t>Tujuan jangka pendek :</a:t>
            </a:r>
            <a:r>
              <a:rPr lang="en" dirty="0"/>
              <a:t> menghilangkan keluhan diabetes melitus, memperbaiki kualitas hidup, mengurangi komplikasi akut.</a:t>
            </a:r>
          </a:p>
        </p:txBody>
      </p:sp>
      <p:grpSp>
        <p:nvGrpSpPr>
          <p:cNvPr id="1153" name="Google Shape;1153;p65"/>
          <p:cNvGrpSpPr/>
          <p:nvPr/>
        </p:nvGrpSpPr>
        <p:grpSpPr>
          <a:xfrm rot="9651258">
            <a:off x="8381402" y="2004507"/>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56051" y="2071232"/>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b="1" dirty="0" err="1">
                <a:solidFill>
                  <a:srgbClr val="FFC000"/>
                </a:solidFill>
              </a:rPr>
              <a:t>Tujuan</a:t>
            </a:r>
            <a:r>
              <a:rPr lang="en-ID" b="1" dirty="0">
                <a:solidFill>
                  <a:srgbClr val="FFC000"/>
                </a:solidFill>
              </a:rPr>
              <a:t> </a:t>
            </a:r>
            <a:r>
              <a:rPr lang="en-ID" b="1" dirty="0" err="1">
                <a:solidFill>
                  <a:srgbClr val="FFC000"/>
                </a:solidFill>
              </a:rPr>
              <a:t>jangka</a:t>
            </a:r>
            <a:r>
              <a:rPr lang="en-ID" b="1" dirty="0">
                <a:solidFill>
                  <a:srgbClr val="FFC000"/>
                </a:solidFill>
              </a:rPr>
              <a:t> </a:t>
            </a:r>
            <a:r>
              <a:rPr lang="en-ID" b="1" dirty="0" err="1">
                <a:solidFill>
                  <a:srgbClr val="FFC000"/>
                </a:solidFill>
              </a:rPr>
              <a:t>panjang</a:t>
            </a:r>
            <a:r>
              <a:rPr lang="en-ID" b="1" dirty="0">
                <a:solidFill>
                  <a:srgbClr val="FFC000"/>
                </a:solidFill>
              </a:rPr>
              <a:t> : </a:t>
            </a:r>
            <a:r>
              <a:rPr lang="en-ID" dirty="0" err="1">
                <a:solidFill>
                  <a:schemeClr val="bg2">
                    <a:lumMod val="20000"/>
                    <a:lumOff val="80000"/>
                  </a:schemeClr>
                </a:solidFill>
              </a:rPr>
              <a:t>mencegah</a:t>
            </a:r>
            <a:r>
              <a:rPr lang="en-ID" dirty="0">
                <a:solidFill>
                  <a:schemeClr val="bg2">
                    <a:lumMod val="20000"/>
                    <a:lumOff val="80000"/>
                  </a:schemeClr>
                </a:solidFill>
              </a:rPr>
              <a:t> dan </a:t>
            </a:r>
            <a:r>
              <a:rPr lang="en-ID" dirty="0" err="1">
                <a:solidFill>
                  <a:schemeClr val="bg2">
                    <a:lumMod val="20000"/>
                    <a:lumOff val="80000"/>
                  </a:schemeClr>
                </a:solidFill>
              </a:rPr>
              <a:t>menghambat</a:t>
            </a:r>
            <a:r>
              <a:rPr lang="en-ID" dirty="0">
                <a:solidFill>
                  <a:schemeClr val="bg2">
                    <a:lumMod val="20000"/>
                    <a:lumOff val="80000"/>
                  </a:schemeClr>
                </a:solidFill>
              </a:rPr>
              <a:t> </a:t>
            </a:r>
            <a:r>
              <a:rPr lang="en-ID" dirty="0" err="1">
                <a:solidFill>
                  <a:schemeClr val="bg2">
                    <a:lumMod val="20000"/>
                    <a:lumOff val="80000"/>
                  </a:schemeClr>
                </a:solidFill>
              </a:rPr>
              <a:t>progresivitas</a:t>
            </a:r>
            <a:r>
              <a:rPr lang="en-ID" dirty="0">
                <a:solidFill>
                  <a:schemeClr val="bg2">
                    <a:lumMod val="20000"/>
                    <a:lumOff val="80000"/>
                  </a:schemeClr>
                </a:solidFill>
              </a:rPr>
              <a:t> </a:t>
            </a:r>
            <a:r>
              <a:rPr lang="en-ID" dirty="0" err="1">
                <a:solidFill>
                  <a:schemeClr val="bg2">
                    <a:lumMod val="20000"/>
                    <a:lumOff val="80000"/>
                  </a:schemeClr>
                </a:solidFill>
              </a:rPr>
              <a:t>penyulit</a:t>
            </a:r>
            <a:r>
              <a:rPr lang="en-ID" dirty="0">
                <a:solidFill>
                  <a:schemeClr val="bg2">
                    <a:lumMod val="20000"/>
                    <a:lumOff val="80000"/>
                  </a:schemeClr>
                </a:solidFill>
              </a:rPr>
              <a:t> </a:t>
            </a:r>
            <a:r>
              <a:rPr lang="en-ID" dirty="0" err="1">
                <a:solidFill>
                  <a:schemeClr val="bg2">
                    <a:lumMod val="20000"/>
                    <a:lumOff val="80000"/>
                  </a:schemeClr>
                </a:solidFill>
              </a:rPr>
              <a:t>gangguan</a:t>
            </a:r>
            <a:r>
              <a:rPr lang="en-ID" dirty="0">
                <a:solidFill>
                  <a:schemeClr val="bg2">
                    <a:lumMod val="20000"/>
                    <a:lumOff val="80000"/>
                  </a:schemeClr>
                </a:solidFill>
              </a:rPr>
              <a:t> </a:t>
            </a:r>
            <a:r>
              <a:rPr lang="en-ID" dirty="0" err="1">
                <a:solidFill>
                  <a:schemeClr val="bg2">
                    <a:lumMod val="20000"/>
                    <a:lumOff val="80000"/>
                  </a:schemeClr>
                </a:solidFill>
              </a:rPr>
              <a:t>pembuluh</a:t>
            </a:r>
            <a:r>
              <a:rPr lang="en-ID" dirty="0">
                <a:solidFill>
                  <a:schemeClr val="bg2">
                    <a:lumMod val="20000"/>
                    <a:lumOff val="80000"/>
                  </a:schemeClr>
                </a:solidFill>
              </a:rPr>
              <a:t> </a:t>
            </a:r>
            <a:r>
              <a:rPr lang="en-ID" dirty="0" err="1">
                <a:solidFill>
                  <a:schemeClr val="bg2">
                    <a:lumMod val="20000"/>
                    <a:lumOff val="80000"/>
                  </a:schemeClr>
                </a:solidFill>
              </a:rPr>
              <a:t>darah</a:t>
            </a:r>
            <a:r>
              <a:rPr lang="en-ID" dirty="0">
                <a:solidFill>
                  <a:schemeClr val="bg2">
                    <a:lumMod val="20000"/>
                    <a:lumOff val="80000"/>
                  </a:schemeClr>
                </a:solidFill>
              </a:rPr>
              <a:t> </a:t>
            </a:r>
          </a:p>
          <a:p>
            <a:pPr marL="0" indent="0"/>
            <a:endParaRPr lang="en-ID" b="1" dirty="0">
              <a:solidFill>
                <a:srgbClr val="FFC000"/>
              </a:solidFill>
            </a:endParaRPr>
          </a:p>
          <a:p>
            <a:pPr marL="0" indent="0"/>
            <a:r>
              <a:rPr lang="en-ID" b="1" dirty="0" err="1">
                <a:solidFill>
                  <a:srgbClr val="FFC000"/>
                </a:solidFill>
              </a:rPr>
              <a:t>Tujuan</a:t>
            </a:r>
            <a:r>
              <a:rPr lang="en-ID" b="1" dirty="0">
                <a:solidFill>
                  <a:srgbClr val="FFC000"/>
                </a:solidFill>
              </a:rPr>
              <a:t> </a:t>
            </a:r>
            <a:r>
              <a:rPr lang="en-ID" b="1" dirty="0" err="1">
                <a:solidFill>
                  <a:srgbClr val="FFC000"/>
                </a:solidFill>
              </a:rPr>
              <a:t>akhir</a:t>
            </a:r>
            <a:r>
              <a:rPr lang="en-ID" b="1" dirty="0">
                <a:solidFill>
                  <a:srgbClr val="FFC000"/>
                </a:solidFill>
              </a:rPr>
              <a:t> : </a:t>
            </a:r>
            <a:r>
              <a:rPr lang="en-ID" dirty="0" err="1">
                <a:solidFill>
                  <a:schemeClr val="bg2">
                    <a:lumMod val="20000"/>
                    <a:lumOff val="80000"/>
                  </a:schemeClr>
                </a:solidFill>
              </a:rPr>
              <a:t>menurunkan</a:t>
            </a:r>
            <a:r>
              <a:rPr lang="en-ID" dirty="0">
                <a:solidFill>
                  <a:schemeClr val="bg2">
                    <a:lumMod val="20000"/>
                    <a:lumOff val="80000"/>
                  </a:schemeClr>
                </a:solidFill>
              </a:rPr>
              <a:t> </a:t>
            </a:r>
            <a:r>
              <a:rPr lang="en-ID" dirty="0" err="1">
                <a:solidFill>
                  <a:schemeClr val="bg2">
                    <a:lumMod val="20000"/>
                    <a:lumOff val="80000"/>
                  </a:schemeClr>
                </a:solidFill>
              </a:rPr>
              <a:t>risiko</a:t>
            </a:r>
            <a:r>
              <a:rPr lang="en-ID" dirty="0">
                <a:solidFill>
                  <a:schemeClr val="bg2">
                    <a:lumMod val="20000"/>
                    <a:lumOff val="80000"/>
                  </a:schemeClr>
                </a:solidFill>
              </a:rPr>
              <a:t> Tingkat </a:t>
            </a:r>
            <a:r>
              <a:rPr lang="en-ID" dirty="0" err="1">
                <a:solidFill>
                  <a:schemeClr val="bg2">
                    <a:lumMod val="20000"/>
                    <a:lumOff val="80000"/>
                  </a:schemeClr>
                </a:solidFill>
              </a:rPr>
              <a:t>kematian</a:t>
            </a:r>
            <a:endParaRPr lang="en-ID" dirty="0">
              <a:solidFill>
                <a:schemeClr val="bg2">
                  <a:lumMod val="20000"/>
                  <a:lumOff val="80000"/>
                </a:schemeClr>
              </a:solidFill>
            </a:endParaRPr>
          </a:p>
        </p:txBody>
      </p:sp>
    </p:spTree>
    <p:extLst>
      <p:ext uri="{BB962C8B-B14F-4D97-AF65-F5344CB8AC3E}">
        <p14:creationId xmlns:p14="http://schemas.microsoft.com/office/powerpoint/2010/main" xmlns="" val="3882705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74"/>
          <p:cNvSpPr txBox="1">
            <a:spLocks noGrp="1"/>
          </p:cNvSpPr>
          <p:nvPr>
            <p:ph type="title"/>
          </p:nvPr>
        </p:nvSpPr>
        <p:spPr>
          <a:xfrm>
            <a:off x="713225" y="368825"/>
            <a:ext cx="7721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sz="3200" dirty="0"/>
              <a:t>P</a:t>
            </a:r>
            <a:r>
              <a:rPr lang="en" sz="3200" dirty="0"/>
              <a:t>ilar tata laksana diabetes</a:t>
            </a:r>
            <a:endParaRPr sz="3200" dirty="0"/>
          </a:p>
        </p:txBody>
      </p:sp>
      <p:grpSp>
        <p:nvGrpSpPr>
          <p:cNvPr id="1747" name="Google Shape;1747;p74"/>
          <p:cNvGrpSpPr/>
          <p:nvPr/>
        </p:nvGrpSpPr>
        <p:grpSpPr>
          <a:xfrm>
            <a:off x="5096989" y="1537387"/>
            <a:ext cx="2694891" cy="2407479"/>
            <a:chOff x="2052475" y="2297925"/>
            <a:chExt cx="3503350" cy="2644425"/>
          </a:xfrm>
        </p:grpSpPr>
        <p:sp>
          <p:nvSpPr>
            <p:cNvPr id="1748" name="Google Shape;1748;p74"/>
            <p:cNvSpPr/>
            <p:nvPr/>
          </p:nvSpPr>
          <p:spPr>
            <a:xfrm>
              <a:off x="2079150" y="2590625"/>
              <a:ext cx="3451650" cy="1329325"/>
            </a:xfrm>
            <a:custGeom>
              <a:avLst/>
              <a:gdLst/>
              <a:ahLst/>
              <a:cxnLst/>
              <a:rect l="l" t="t" r="r" b="b"/>
              <a:pathLst>
                <a:path w="138066" h="53173" extrusionOk="0">
                  <a:moveTo>
                    <a:pt x="29555" y="1"/>
                  </a:moveTo>
                  <a:lnTo>
                    <a:pt x="109079" y="1"/>
                  </a:lnTo>
                  <a:cubicBezTo>
                    <a:pt x="117852" y="1"/>
                    <a:pt x="124890" y="3637"/>
                    <a:pt x="125690" y="8473"/>
                  </a:cubicBezTo>
                  <a:lnTo>
                    <a:pt x="136999" y="41864"/>
                  </a:lnTo>
                  <a:cubicBezTo>
                    <a:pt x="138066" y="48135"/>
                    <a:pt x="133996" y="53172"/>
                    <a:pt x="120820" y="53172"/>
                  </a:cubicBezTo>
                  <a:lnTo>
                    <a:pt x="17180" y="53172"/>
                  </a:lnTo>
                  <a:cubicBezTo>
                    <a:pt x="3670" y="53172"/>
                    <a:pt x="1" y="47935"/>
                    <a:pt x="968" y="42098"/>
                  </a:cubicBezTo>
                  <a:lnTo>
                    <a:pt x="12977" y="8473"/>
                  </a:lnTo>
                  <a:cubicBezTo>
                    <a:pt x="13811" y="3637"/>
                    <a:pt x="20816" y="1"/>
                    <a:pt x="29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4"/>
            <p:cNvSpPr/>
            <p:nvPr/>
          </p:nvSpPr>
          <p:spPr>
            <a:xfrm>
              <a:off x="2079150" y="2547275"/>
              <a:ext cx="3451650" cy="1285925"/>
            </a:xfrm>
            <a:custGeom>
              <a:avLst/>
              <a:gdLst/>
              <a:ahLst/>
              <a:cxnLst/>
              <a:rect l="l" t="t" r="r" b="b"/>
              <a:pathLst>
                <a:path w="138066" h="51437" extrusionOk="0">
                  <a:moveTo>
                    <a:pt x="29555" y="0"/>
                  </a:moveTo>
                  <a:lnTo>
                    <a:pt x="109079" y="0"/>
                  </a:lnTo>
                  <a:cubicBezTo>
                    <a:pt x="117852" y="0"/>
                    <a:pt x="124890" y="3503"/>
                    <a:pt x="125690" y="8173"/>
                  </a:cubicBezTo>
                  <a:lnTo>
                    <a:pt x="136999" y="40529"/>
                  </a:lnTo>
                  <a:cubicBezTo>
                    <a:pt x="138066" y="46600"/>
                    <a:pt x="133996" y="51437"/>
                    <a:pt x="120820" y="51437"/>
                  </a:cubicBezTo>
                  <a:lnTo>
                    <a:pt x="17180" y="51437"/>
                  </a:lnTo>
                  <a:cubicBezTo>
                    <a:pt x="3670" y="51437"/>
                    <a:pt x="1" y="46367"/>
                    <a:pt x="968" y="40696"/>
                  </a:cubicBezTo>
                  <a:lnTo>
                    <a:pt x="12977" y="8173"/>
                  </a:lnTo>
                  <a:cubicBezTo>
                    <a:pt x="13811" y="3503"/>
                    <a:pt x="20816" y="0"/>
                    <a:pt x="29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4"/>
            <p:cNvSpPr/>
            <p:nvPr/>
          </p:nvSpPr>
          <p:spPr>
            <a:xfrm>
              <a:off x="2077500" y="3256950"/>
              <a:ext cx="467850" cy="467025"/>
            </a:xfrm>
            <a:custGeom>
              <a:avLst/>
              <a:gdLst/>
              <a:ahLst/>
              <a:cxnLst/>
              <a:rect l="l" t="t" r="r" b="b"/>
              <a:pathLst>
                <a:path w="18714" h="18681" extrusionOk="0">
                  <a:moveTo>
                    <a:pt x="1034" y="1268"/>
                  </a:moveTo>
                  <a:cubicBezTo>
                    <a:pt x="0" y="5137"/>
                    <a:pt x="300" y="12342"/>
                    <a:pt x="967" y="15178"/>
                  </a:cubicBezTo>
                  <a:cubicBezTo>
                    <a:pt x="1601" y="18013"/>
                    <a:pt x="14244" y="18680"/>
                    <a:pt x="14244" y="18680"/>
                  </a:cubicBezTo>
                  <a:lnTo>
                    <a:pt x="18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5060450" y="3256950"/>
              <a:ext cx="468700" cy="467025"/>
            </a:xfrm>
            <a:custGeom>
              <a:avLst/>
              <a:gdLst/>
              <a:ahLst/>
              <a:cxnLst/>
              <a:rect l="l" t="t" r="r" b="b"/>
              <a:pathLst>
                <a:path w="18748" h="18681" extrusionOk="0">
                  <a:moveTo>
                    <a:pt x="17680" y="1268"/>
                  </a:moveTo>
                  <a:cubicBezTo>
                    <a:pt x="18747" y="5137"/>
                    <a:pt x="18447" y="12342"/>
                    <a:pt x="17780" y="15178"/>
                  </a:cubicBezTo>
                  <a:cubicBezTo>
                    <a:pt x="17113" y="18013"/>
                    <a:pt x="4470" y="18680"/>
                    <a:pt x="4470" y="18680"/>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4"/>
            <p:cNvSpPr/>
            <p:nvPr/>
          </p:nvSpPr>
          <p:spPr>
            <a:xfrm>
              <a:off x="2052475" y="2297925"/>
              <a:ext cx="3503350" cy="1258425"/>
            </a:xfrm>
            <a:custGeom>
              <a:avLst/>
              <a:gdLst/>
              <a:ahLst/>
              <a:cxnLst/>
              <a:rect l="l" t="t" r="r" b="b"/>
              <a:pathLst>
                <a:path w="140134" h="50337" extrusionOk="0">
                  <a:moveTo>
                    <a:pt x="30622" y="0"/>
                  </a:moveTo>
                  <a:lnTo>
                    <a:pt x="110146" y="0"/>
                  </a:lnTo>
                  <a:cubicBezTo>
                    <a:pt x="118919" y="0"/>
                    <a:pt x="125156" y="3503"/>
                    <a:pt x="126757" y="8006"/>
                  </a:cubicBezTo>
                  <a:lnTo>
                    <a:pt x="138066" y="39662"/>
                  </a:lnTo>
                  <a:cubicBezTo>
                    <a:pt x="140134" y="45533"/>
                    <a:pt x="135063" y="50336"/>
                    <a:pt x="121887" y="50336"/>
                  </a:cubicBezTo>
                  <a:lnTo>
                    <a:pt x="18247" y="50336"/>
                  </a:lnTo>
                  <a:cubicBezTo>
                    <a:pt x="4737" y="50336"/>
                    <a:pt x="0" y="45233"/>
                    <a:pt x="2035" y="39829"/>
                  </a:cubicBezTo>
                  <a:lnTo>
                    <a:pt x="14044" y="8006"/>
                  </a:lnTo>
                  <a:cubicBezTo>
                    <a:pt x="15712" y="3536"/>
                    <a:pt x="21883" y="0"/>
                    <a:pt x="30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4"/>
            <p:cNvSpPr/>
            <p:nvPr/>
          </p:nvSpPr>
          <p:spPr>
            <a:xfrm>
              <a:off x="2153375" y="2352125"/>
              <a:ext cx="3306550" cy="1129175"/>
            </a:xfrm>
            <a:custGeom>
              <a:avLst/>
              <a:gdLst/>
              <a:ahLst/>
              <a:cxnLst/>
              <a:rect l="l" t="t" r="r" b="b"/>
              <a:pathLst>
                <a:path w="132262" h="45167" extrusionOk="0">
                  <a:moveTo>
                    <a:pt x="24718" y="1"/>
                  </a:moveTo>
                  <a:lnTo>
                    <a:pt x="108144" y="1"/>
                  </a:lnTo>
                  <a:cubicBezTo>
                    <a:pt x="115116" y="1"/>
                    <a:pt x="120053" y="3136"/>
                    <a:pt x="121354" y="7172"/>
                  </a:cubicBezTo>
                  <a:lnTo>
                    <a:pt x="130560" y="35559"/>
                  </a:lnTo>
                  <a:cubicBezTo>
                    <a:pt x="132262" y="40830"/>
                    <a:pt x="128192" y="45166"/>
                    <a:pt x="117718" y="45166"/>
                  </a:cubicBezTo>
                  <a:lnTo>
                    <a:pt x="14544" y="45166"/>
                  </a:lnTo>
                  <a:cubicBezTo>
                    <a:pt x="3837" y="45166"/>
                    <a:pt x="1" y="40630"/>
                    <a:pt x="1702" y="35726"/>
                  </a:cubicBezTo>
                  <a:lnTo>
                    <a:pt x="11542" y="7172"/>
                  </a:lnTo>
                  <a:cubicBezTo>
                    <a:pt x="12943" y="3169"/>
                    <a:pt x="17780" y="1"/>
                    <a:pt x="24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2175050" y="2336275"/>
              <a:ext cx="3263200" cy="1109150"/>
            </a:xfrm>
            <a:custGeom>
              <a:avLst/>
              <a:gdLst/>
              <a:ahLst/>
              <a:cxnLst/>
              <a:rect l="l" t="t" r="r" b="b"/>
              <a:pathLst>
                <a:path w="130528" h="44366" extrusionOk="0">
                  <a:moveTo>
                    <a:pt x="24352" y="1"/>
                  </a:moveTo>
                  <a:lnTo>
                    <a:pt x="106744" y="1"/>
                  </a:lnTo>
                  <a:cubicBezTo>
                    <a:pt x="113649" y="1"/>
                    <a:pt x="118485" y="3103"/>
                    <a:pt x="119753" y="7072"/>
                  </a:cubicBezTo>
                  <a:lnTo>
                    <a:pt x="128859" y="34959"/>
                  </a:lnTo>
                  <a:cubicBezTo>
                    <a:pt x="130527" y="40129"/>
                    <a:pt x="126524" y="44366"/>
                    <a:pt x="116184" y="44366"/>
                  </a:cubicBezTo>
                  <a:lnTo>
                    <a:pt x="14344" y="44366"/>
                  </a:lnTo>
                  <a:cubicBezTo>
                    <a:pt x="3770" y="44366"/>
                    <a:pt x="1" y="39929"/>
                    <a:pt x="1669" y="35093"/>
                  </a:cubicBezTo>
                  <a:lnTo>
                    <a:pt x="11409" y="7006"/>
                  </a:lnTo>
                  <a:cubicBezTo>
                    <a:pt x="12743" y="3136"/>
                    <a:pt x="17513" y="1"/>
                    <a:pt x="243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4"/>
            <p:cNvSpPr/>
            <p:nvPr/>
          </p:nvSpPr>
          <p:spPr>
            <a:xfrm>
              <a:off x="3444300" y="2363800"/>
              <a:ext cx="718875" cy="233525"/>
            </a:xfrm>
            <a:custGeom>
              <a:avLst/>
              <a:gdLst/>
              <a:ahLst/>
              <a:cxnLst/>
              <a:rect l="l" t="t" r="r" b="b"/>
              <a:pathLst>
                <a:path w="28755" h="9341" extrusionOk="0">
                  <a:moveTo>
                    <a:pt x="28754" y="1"/>
                  </a:moveTo>
                  <a:lnTo>
                    <a:pt x="28754" y="167"/>
                  </a:lnTo>
                  <a:cubicBezTo>
                    <a:pt x="28754" y="5204"/>
                    <a:pt x="22350" y="9341"/>
                    <a:pt x="14377" y="9341"/>
                  </a:cubicBezTo>
                  <a:cubicBezTo>
                    <a:pt x="6438" y="9341"/>
                    <a:pt x="0" y="5238"/>
                    <a:pt x="0" y="167"/>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4"/>
            <p:cNvSpPr/>
            <p:nvPr/>
          </p:nvSpPr>
          <p:spPr>
            <a:xfrm>
              <a:off x="3444300" y="2313775"/>
              <a:ext cx="718875" cy="256025"/>
            </a:xfrm>
            <a:custGeom>
              <a:avLst/>
              <a:gdLst/>
              <a:ahLst/>
              <a:cxnLst/>
              <a:rect l="l" t="t" r="r" b="b"/>
              <a:pathLst>
                <a:path w="28755" h="10241" extrusionOk="0">
                  <a:moveTo>
                    <a:pt x="28754" y="901"/>
                  </a:moveTo>
                  <a:lnTo>
                    <a:pt x="28754" y="1068"/>
                  </a:lnTo>
                  <a:cubicBezTo>
                    <a:pt x="28754" y="6138"/>
                    <a:pt x="22350" y="10241"/>
                    <a:pt x="14377" y="10241"/>
                  </a:cubicBezTo>
                  <a:cubicBezTo>
                    <a:pt x="6438" y="10241"/>
                    <a:pt x="0" y="6171"/>
                    <a:pt x="0" y="1068"/>
                  </a:cubicBezTo>
                  <a:lnTo>
                    <a:pt x="0" y="901"/>
                  </a:lnTo>
                  <a:cubicBezTo>
                    <a:pt x="9674" y="0"/>
                    <a:pt x="19247" y="0"/>
                    <a:pt x="28754" y="9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3804550" y="2336275"/>
              <a:ext cx="25" cy="82600"/>
            </a:xfrm>
            <a:custGeom>
              <a:avLst/>
              <a:gdLst/>
              <a:ahLst/>
              <a:cxnLst/>
              <a:rect l="l" t="t" r="r" b="b"/>
              <a:pathLst>
                <a:path w="1" h="3304" fill="none" extrusionOk="0">
                  <a:moveTo>
                    <a:pt x="1" y="1"/>
                  </a:moveTo>
                  <a:lnTo>
                    <a:pt x="1" y="3303"/>
                  </a:lnTo>
                </a:path>
              </a:pathLst>
            </a:custGeom>
            <a:noFill/>
            <a:ln w="75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3804550" y="2476375"/>
              <a:ext cx="25" cy="53400"/>
            </a:xfrm>
            <a:custGeom>
              <a:avLst/>
              <a:gdLst/>
              <a:ahLst/>
              <a:cxnLst/>
              <a:rect l="l" t="t" r="r" b="b"/>
              <a:pathLst>
                <a:path w="1" h="2136" fill="none" extrusionOk="0">
                  <a:moveTo>
                    <a:pt x="1" y="1"/>
                  </a:moveTo>
                  <a:lnTo>
                    <a:pt x="1" y="2136"/>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3917125" y="2447200"/>
              <a:ext cx="41725" cy="43375"/>
            </a:xfrm>
            <a:custGeom>
              <a:avLst/>
              <a:gdLst/>
              <a:ahLst/>
              <a:cxnLst/>
              <a:rect l="l" t="t" r="r" b="b"/>
              <a:pathLst>
                <a:path w="1669" h="1735" fill="none" extrusionOk="0">
                  <a:moveTo>
                    <a:pt x="1" y="0"/>
                  </a:moveTo>
                  <a:lnTo>
                    <a:pt x="1669" y="1735"/>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a:off x="4007200" y="2398825"/>
              <a:ext cx="59225" cy="29225"/>
            </a:xfrm>
            <a:custGeom>
              <a:avLst/>
              <a:gdLst/>
              <a:ahLst/>
              <a:cxnLst/>
              <a:rect l="l" t="t" r="r" b="b"/>
              <a:pathLst>
                <a:path w="2369" h="1169" fill="none" extrusionOk="0">
                  <a:moveTo>
                    <a:pt x="0" y="1"/>
                  </a:moveTo>
                  <a:lnTo>
                    <a:pt x="2369" y="1168"/>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a:off x="3649450" y="2447200"/>
              <a:ext cx="41725" cy="43375"/>
            </a:xfrm>
            <a:custGeom>
              <a:avLst/>
              <a:gdLst/>
              <a:ahLst/>
              <a:cxnLst/>
              <a:rect l="l" t="t" r="r" b="b"/>
              <a:pathLst>
                <a:path w="1669" h="1735" fill="none" extrusionOk="0">
                  <a:moveTo>
                    <a:pt x="1668" y="0"/>
                  </a:moveTo>
                  <a:lnTo>
                    <a:pt x="0" y="1735"/>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a:off x="3542700" y="2398825"/>
              <a:ext cx="59225" cy="29225"/>
            </a:xfrm>
            <a:custGeom>
              <a:avLst/>
              <a:gdLst/>
              <a:ahLst/>
              <a:cxnLst/>
              <a:rect l="l" t="t" r="r" b="b"/>
              <a:pathLst>
                <a:path w="2369" h="1169" fill="none" extrusionOk="0">
                  <a:moveTo>
                    <a:pt x="2369" y="1"/>
                  </a:moveTo>
                  <a:lnTo>
                    <a:pt x="1" y="1168"/>
                  </a:lnTo>
                </a:path>
              </a:pathLst>
            </a:custGeom>
            <a:solidFill>
              <a:schemeClr val="lt1"/>
            </a:solidFill>
            <a:ln w="7500" cap="rnd" cmpd="sng">
              <a:solidFill>
                <a:srgbClr val="3C3C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a:off x="3512675" y="2336275"/>
              <a:ext cx="582950" cy="37550"/>
            </a:xfrm>
            <a:custGeom>
              <a:avLst/>
              <a:gdLst/>
              <a:ahLst/>
              <a:cxnLst/>
              <a:rect l="l" t="t" r="r" b="b"/>
              <a:pathLst>
                <a:path w="23318" h="1502" extrusionOk="0">
                  <a:moveTo>
                    <a:pt x="1" y="1"/>
                  </a:moveTo>
                  <a:lnTo>
                    <a:pt x="23317" y="1"/>
                  </a:lnTo>
                  <a:lnTo>
                    <a:pt x="23317" y="168"/>
                  </a:lnTo>
                  <a:cubicBezTo>
                    <a:pt x="23317" y="635"/>
                    <a:pt x="23217" y="1102"/>
                    <a:pt x="23117" y="1502"/>
                  </a:cubicBezTo>
                  <a:lnTo>
                    <a:pt x="201" y="1502"/>
                  </a:lnTo>
                  <a:cubicBezTo>
                    <a:pt x="67" y="1102"/>
                    <a:pt x="1" y="635"/>
                    <a:pt x="1" y="1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4"/>
            <p:cNvSpPr/>
            <p:nvPr/>
          </p:nvSpPr>
          <p:spPr>
            <a:xfrm>
              <a:off x="3260000" y="4245150"/>
              <a:ext cx="988225" cy="283550"/>
            </a:xfrm>
            <a:custGeom>
              <a:avLst/>
              <a:gdLst/>
              <a:ahLst/>
              <a:cxnLst/>
              <a:rect l="l" t="t" r="r" b="b"/>
              <a:pathLst>
                <a:path w="39529" h="11342" extrusionOk="0">
                  <a:moveTo>
                    <a:pt x="19781" y="11342"/>
                  </a:moveTo>
                  <a:cubicBezTo>
                    <a:pt x="30656" y="11342"/>
                    <a:pt x="39529" y="8807"/>
                    <a:pt x="39529" y="5671"/>
                  </a:cubicBezTo>
                  <a:cubicBezTo>
                    <a:pt x="39529" y="2536"/>
                    <a:pt x="30656" y="0"/>
                    <a:pt x="19781" y="0"/>
                  </a:cubicBezTo>
                  <a:cubicBezTo>
                    <a:pt x="8907" y="0"/>
                    <a:pt x="0" y="2536"/>
                    <a:pt x="0" y="5671"/>
                  </a:cubicBezTo>
                  <a:cubicBezTo>
                    <a:pt x="34" y="8807"/>
                    <a:pt x="8907" y="11342"/>
                    <a:pt x="19781" y="1134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4"/>
            <p:cNvSpPr/>
            <p:nvPr/>
          </p:nvSpPr>
          <p:spPr>
            <a:xfrm>
              <a:off x="3303375" y="3186900"/>
              <a:ext cx="921500" cy="1281775"/>
            </a:xfrm>
            <a:custGeom>
              <a:avLst/>
              <a:gdLst/>
              <a:ahLst/>
              <a:cxnLst/>
              <a:rect l="l" t="t" r="r" b="b"/>
              <a:pathLst>
                <a:path w="36860" h="51271" extrusionOk="0">
                  <a:moveTo>
                    <a:pt x="36860" y="46200"/>
                  </a:moveTo>
                  <a:lnTo>
                    <a:pt x="36860" y="0"/>
                  </a:lnTo>
                  <a:lnTo>
                    <a:pt x="0" y="0"/>
                  </a:lnTo>
                  <a:lnTo>
                    <a:pt x="0" y="46200"/>
                  </a:lnTo>
                  <a:cubicBezTo>
                    <a:pt x="0" y="49002"/>
                    <a:pt x="8239" y="51270"/>
                    <a:pt x="18413" y="51270"/>
                  </a:cubicBezTo>
                  <a:cubicBezTo>
                    <a:pt x="28587" y="51270"/>
                    <a:pt x="36860" y="49002"/>
                    <a:pt x="36860" y="462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3303375" y="3186900"/>
              <a:ext cx="921500" cy="275200"/>
            </a:xfrm>
            <a:custGeom>
              <a:avLst/>
              <a:gdLst/>
              <a:ahLst/>
              <a:cxnLst/>
              <a:rect l="l" t="t" r="r" b="b"/>
              <a:pathLst>
                <a:path w="36860" h="11008" extrusionOk="0">
                  <a:moveTo>
                    <a:pt x="36860" y="7472"/>
                  </a:moveTo>
                  <a:lnTo>
                    <a:pt x="36860" y="0"/>
                  </a:lnTo>
                  <a:lnTo>
                    <a:pt x="0" y="0"/>
                  </a:lnTo>
                  <a:lnTo>
                    <a:pt x="0" y="7472"/>
                  </a:lnTo>
                  <a:cubicBezTo>
                    <a:pt x="2368" y="9507"/>
                    <a:pt x="9707" y="11008"/>
                    <a:pt x="18413" y="11008"/>
                  </a:cubicBezTo>
                  <a:cubicBezTo>
                    <a:pt x="27153" y="11008"/>
                    <a:pt x="34525" y="9507"/>
                    <a:pt x="36860" y="74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3283350" y="2967575"/>
              <a:ext cx="961550" cy="439500"/>
            </a:xfrm>
            <a:custGeom>
              <a:avLst/>
              <a:gdLst/>
              <a:ahLst/>
              <a:cxnLst/>
              <a:rect l="l" t="t" r="r" b="b"/>
              <a:pathLst>
                <a:path w="38462" h="17580" extrusionOk="0">
                  <a:moveTo>
                    <a:pt x="38461" y="12609"/>
                  </a:moveTo>
                  <a:lnTo>
                    <a:pt x="38461" y="12609"/>
                  </a:lnTo>
                  <a:lnTo>
                    <a:pt x="38461" y="0"/>
                  </a:lnTo>
                  <a:lnTo>
                    <a:pt x="0" y="0"/>
                  </a:lnTo>
                  <a:lnTo>
                    <a:pt x="0" y="12609"/>
                  </a:lnTo>
                  <a:lnTo>
                    <a:pt x="0" y="12609"/>
                  </a:lnTo>
                  <a:cubicBezTo>
                    <a:pt x="0" y="15378"/>
                    <a:pt x="8607" y="17579"/>
                    <a:pt x="19214" y="17579"/>
                  </a:cubicBezTo>
                  <a:cubicBezTo>
                    <a:pt x="29855" y="17579"/>
                    <a:pt x="38461" y="15378"/>
                    <a:pt x="38461" y="1260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3298350" y="3075975"/>
              <a:ext cx="33400" cy="189325"/>
            </a:xfrm>
            <a:custGeom>
              <a:avLst/>
              <a:gdLst/>
              <a:ahLst/>
              <a:cxnLst/>
              <a:rect l="l" t="t" r="r" b="b"/>
              <a:pathLst>
                <a:path w="1336" h="7573" extrusionOk="0">
                  <a:moveTo>
                    <a:pt x="668" y="101"/>
                  </a:moveTo>
                  <a:lnTo>
                    <a:pt x="668" y="101"/>
                  </a:lnTo>
                  <a:cubicBezTo>
                    <a:pt x="1035" y="234"/>
                    <a:pt x="1335" y="534"/>
                    <a:pt x="1335" y="835"/>
                  </a:cubicBezTo>
                  <a:lnTo>
                    <a:pt x="1335" y="4003"/>
                  </a:lnTo>
                  <a:lnTo>
                    <a:pt x="1335" y="7172"/>
                  </a:lnTo>
                  <a:cubicBezTo>
                    <a:pt x="1335" y="7439"/>
                    <a:pt x="1035" y="7573"/>
                    <a:pt x="668" y="7439"/>
                  </a:cubicBezTo>
                  <a:lnTo>
                    <a:pt x="668" y="7439"/>
                  </a:lnTo>
                  <a:cubicBezTo>
                    <a:pt x="268" y="7339"/>
                    <a:pt x="1" y="7006"/>
                    <a:pt x="1" y="6739"/>
                  </a:cubicBezTo>
                  <a:lnTo>
                    <a:pt x="1" y="3570"/>
                  </a:lnTo>
                  <a:lnTo>
                    <a:pt x="1" y="401"/>
                  </a:lnTo>
                  <a:cubicBezTo>
                    <a:pt x="34" y="101"/>
                    <a:pt x="334" y="1"/>
                    <a:pt x="668" y="1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3395925" y="3103500"/>
              <a:ext cx="33375" cy="190150"/>
            </a:xfrm>
            <a:custGeom>
              <a:avLst/>
              <a:gdLst/>
              <a:ahLst/>
              <a:cxnLst/>
              <a:rect l="l" t="t" r="r" b="b"/>
              <a:pathLst>
                <a:path w="1335" h="7606" extrusionOk="0">
                  <a:moveTo>
                    <a:pt x="668" y="100"/>
                  </a:moveTo>
                  <a:lnTo>
                    <a:pt x="668" y="100"/>
                  </a:lnTo>
                  <a:cubicBezTo>
                    <a:pt x="1035" y="167"/>
                    <a:pt x="1335" y="467"/>
                    <a:pt x="1335" y="768"/>
                  </a:cubicBezTo>
                  <a:lnTo>
                    <a:pt x="1335" y="3970"/>
                  </a:lnTo>
                  <a:lnTo>
                    <a:pt x="1335" y="7172"/>
                  </a:lnTo>
                  <a:cubicBezTo>
                    <a:pt x="1335" y="7472"/>
                    <a:pt x="1035" y="7606"/>
                    <a:pt x="668" y="7506"/>
                  </a:cubicBezTo>
                  <a:lnTo>
                    <a:pt x="668" y="7506"/>
                  </a:lnTo>
                  <a:cubicBezTo>
                    <a:pt x="301" y="7439"/>
                    <a:pt x="1" y="7105"/>
                    <a:pt x="1" y="6805"/>
                  </a:cubicBezTo>
                  <a:lnTo>
                    <a:pt x="1" y="3636"/>
                  </a:lnTo>
                  <a:lnTo>
                    <a:pt x="1" y="467"/>
                  </a:lnTo>
                  <a:cubicBezTo>
                    <a:pt x="1" y="167"/>
                    <a:pt x="301" y="0"/>
                    <a:pt x="668" y="10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3492675" y="3124350"/>
              <a:ext cx="33375" cy="191000"/>
            </a:xfrm>
            <a:custGeom>
              <a:avLst/>
              <a:gdLst/>
              <a:ahLst/>
              <a:cxnLst/>
              <a:rect l="l" t="t" r="r" b="b"/>
              <a:pathLst>
                <a:path w="1335" h="7640" extrusionOk="0">
                  <a:moveTo>
                    <a:pt x="667" y="67"/>
                  </a:moveTo>
                  <a:lnTo>
                    <a:pt x="667" y="67"/>
                  </a:lnTo>
                  <a:cubicBezTo>
                    <a:pt x="1068" y="134"/>
                    <a:pt x="1334" y="401"/>
                    <a:pt x="1334" y="667"/>
                  </a:cubicBezTo>
                  <a:lnTo>
                    <a:pt x="1334" y="3936"/>
                  </a:lnTo>
                  <a:lnTo>
                    <a:pt x="1334" y="7172"/>
                  </a:lnTo>
                  <a:cubicBezTo>
                    <a:pt x="1334" y="7472"/>
                    <a:pt x="1068" y="7639"/>
                    <a:pt x="667" y="7572"/>
                  </a:cubicBezTo>
                  <a:lnTo>
                    <a:pt x="667" y="7572"/>
                  </a:lnTo>
                  <a:cubicBezTo>
                    <a:pt x="300" y="7472"/>
                    <a:pt x="0" y="7172"/>
                    <a:pt x="0" y="6939"/>
                  </a:cubicBezTo>
                  <a:lnTo>
                    <a:pt x="0" y="3736"/>
                  </a:lnTo>
                  <a:lnTo>
                    <a:pt x="0" y="501"/>
                  </a:lnTo>
                  <a:cubicBezTo>
                    <a:pt x="0" y="167"/>
                    <a:pt x="300" y="0"/>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3590225" y="3138525"/>
              <a:ext cx="33400" cy="190150"/>
            </a:xfrm>
            <a:custGeom>
              <a:avLst/>
              <a:gdLst/>
              <a:ahLst/>
              <a:cxnLst/>
              <a:rect l="l" t="t" r="r" b="b"/>
              <a:pathLst>
                <a:path w="1336" h="7606" extrusionOk="0">
                  <a:moveTo>
                    <a:pt x="668" y="34"/>
                  </a:moveTo>
                  <a:lnTo>
                    <a:pt x="668" y="34"/>
                  </a:lnTo>
                  <a:cubicBezTo>
                    <a:pt x="1035" y="67"/>
                    <a:pt x="1335" y="334"/>
                    <a:pt x="1335" y="601"/>
                  </a:cubicBezTo>
                  <a:lnTo>
                    <a:pt x="1335" y="3870"/>
                  </a:lnTo>
                  <a:lnTo>
                    <a:pt x="1335" y="7105"/>
                  </a:lnTo>
                  <a:cubicBezTo>
                    <a:pt x="1335" y="7406"/>
                    <a:pt x="1035" y="7606"/>
                    <a:pt x="668" y="7572"/>
                  </a:cubicBezTo>
                  <a:lnTo>
                    <a:pt x="668" y="7572"/>
                  </a:lnTo>
                  <a:cubicBezTo>
                    <a:pt x="268" y="7539"/>
                    <a:pt x="1" y="7272"/>
                    <a:pt x="1" y="7005"/>
                  </a:cubicBezTo>
                  <a:lnTo>
                    <a:pt x="1" y="3736"/>
                  </a:lnTo>
                  <a:lnTo>
                    <a:pt x="1" y="501"/>
                  </a:lnTo>
                  <a:cubicBezTo>
                    <a:pt x="1" y="201"/>
                    <a:pt x="268" y="0"/>
                    <a:pt x="668"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3687800" y="3144350"/>
              <a:ext cx="33375" cy="191000"/>
            </a:xfrm>
            <a:custGeom>
              <a:avLst/>
              <a:gdLst/>
              <a:ahLst/>
              <a:cxnLst/>
              <a:rect l="l" t="t" r="r" b="b"/>
              <a:pathLst>
                <a:path w="1335" h="7640" extrusionOk="0">
                  <a:moveTo>
                    <a:pt x="668" y="1"/>
                  </a:moveTo>
                  <a:lnTo>
                    <a:pt x="668" y="1"/>
                  </a:lnTo>
                  <a:cubicBezTo>
                    <a:pt x="1035" y="1"/>
                    <a:pt x="1335" y="268"/>
                    <a:pt x="1335" y="535"/>
                  </a:cubicBezTo>
                  <a:lnTo>
                    <a:pt x="1335" y="3837"/>
                  </a:lnTo>
                  <a:lnTo>
                    <a:pt x="1335" y="7139"/>
                  </a:lnTo>
                  <a:cubicBezTo>
                    <a:pt x="1335" y="7406"/>
                    <a:pt x="1035" y="7640"/>
                    <a:pt x="668" y="7640"/>
                  </a:cubicBezTo>
                  <a:lnTo>
                    <a:pt x="668" y="7640"/>
                  </a:lnTo>
                  <a:cubicBezTo>
                    <a:pt x="301" y="7640"/>
                    <a:pt x="1" y="7373"/>
                    <a:pt x="1" y="7073"/>
                  </a:cubicBezTo>
                  <a:lnTo>
                    <a:pt x="1" y="3804"/>
                  </a:lnTo>
                  <a:lnTo>
                    <a:pt x="1" y="501"/>
                  </a:lnTo>
                  <a:cubicBezTo>
                    <a:pt x="1" y="234"/>
                    <a:pt x="301" y="1"/>
                    <a:pt x="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3784550" y="3143525"/>
              <a:ext cx="33375" cy="191825"/>
            </a:xfrm>
            <a:custGeom>
              <a:avLst/>
              <a:gdLst/>
              <a:ahLst/>
              <a:cxnLst/>
              <a:rect l="l" t="t" r="r" b="b"/>
              <a:pathLst>
                <a:path w="1335" h="7673" extrusionOk="0">
                  <a:moveTo>
                    <a:pt x="667" y="34"/>
                  </a:moveTo>
                  <a:lnTo>
                    <a:pt x="667" y="34"/>
                  </a:lnTo>
                  <a:cubicBezTo>
                    <a:pt x="1068" y="1"/>
                    <a:pt x="1334" y="234"/>
                    <a:pt x="1334" y="534"/>
                  </a:cubicBezTo>
                  <a:lnTo>
                    <a:pt x="1334" y="3837"/>
                  </a:lnTo>
                  <a:lnTo>
                    <a:pt x="1334" y="7106"/>
                  </a:lnTo>
                  <a:cubicBezTo>
                    <a:pt x="1334" y="7406"/>
                    <a:pt x="1068" y="7673"/>
                    <a:pt x="667" y="7673"/>
                  </a:cubicBezTo>
                  <a:lnTo>
                    <a:pt x="667" y="7673"/>
                  </a:lnTo>
                  <a:cubicBezTo>
                    <a:pt x="300" y="7673"/>
                    <a:pt x="0" y="7439"/>
                    <a:pt x="0" y="7172"/>
                  </a:cubicBezTo>
                  <a:lnTo>
                    <a:pt x="0" y="3870"/>
                  </a:lnTo>
                  <a:lnTo>
                    <a:pt x="0" y="568"/>
                  </a:lnTo>
                  <a:cubicBezTo>
                    <a:pt x="0" y="267"/>
                    <a:pt x="300" y="34"/>
                    <a:pt x="667"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3882100" y="3136025"/>
              <a:ext cx="33400" cy="192650"/>
            </a:xfrm>
            <a:custGeom>
              <a:avLst/>
              <a:gdLst/>
              <a:ahLst/>
              <a:cxnLst/>
              <a:rect l="l" t="t" r="r" b="b"/>
              <a:pathLst>
                <a:path w="1336" h="7706" extrusionOk="0">
                  <a:moveTo>
                    <a:pt x="668" y="34"/>
                  </a:moveTo>
                  <a:lnTo>
                    <a:pt x="668" y="34"/>
                  </a:lnTo>
                  <a:cubicBezTo>
                    <a:pt x="1035" y="0"/>
                    <a:pt x="1335" y="200"/>
                    <a:pt x="1335" y="501"/>
                  </a:cubicBezTo>
                  <a:lnTo>
                    <a:pt x="1335" y="3803"/>
                  </a:lnTo>
                  <a:lnTo>
                    <a:pt x="1335" y="7105"/>
                  </a:lnTo>
                  <a:cubicBezTo>
                    <a:pt x="1335" y="7372"/>
                    <a:pt x="1035" y="7639"/>
                    <a:pt x="668" y="7672"/>
                  </a:cubicBezTo>
                  <a:lnTo>
                    <a:pt x="668" y="7672"/>
                  </a:lnTo>
                  <a:cubicBezTo>
                    <a:pt x="268" y="7706"/>
                    <a:pt x="1" y="7506"/>
                    <a:pt x="1" y="7205"/>
                  </a:cubicBezTo>
                  <a:lnTo>
                    <a:pt x="1" y="3903"/>
                  </a:lnTo>
                  <a:lnTo>
                    <a:pt x="1" y="634"/>
                  </a:lnTo>
                  <a:cubicBezTo>
                    <a:pt x="1" y="334"/>
                    <a:pt x="268" y="100"/>
                    <a:pt x="668" y="3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4"/>
            <p:cNvSpPr/>
            <p:nvPr/>
          </p:nvSpPr>
          <p:spPr>
            <a:xfrm>
              <a:off x="3978850" y="3121850"/>
              <a:ext cx="33375" cy="193500"/>
            </a:xfrm>
            <a:custGeom>
              <a:avLst/>
              <a:gdLst/>
              <a:ahLst/>
              <a:cxnLst/>
              <a:rect l="l" t="t" r="r" b="b"/>
              <a:pathLst>
                <a:path w="1335" h="7740" extrusionOk="0">
                  <a:moveTo>
                    <a:pt x="667" y="67"/>
                  </a:moveTo>
                  <a:lnTo>
                    <a:pt x="667" y="67"/>
                  </a:lnTo>
                  <a:cubicBezTo>
                    <a:pt x="1034" y="0"/>
                    <a:pt x="1335" y="200"/>
                    <a:pt x="1335" y="501"/>
                  </a:cubicBezTo>
                  <a:lnTo>
                    <a:pt x="1335" y="3736"/>
                  </a:lnTo>
                  <a:lnTo>
                    <a:pt x="1335" y="7005"/>
                  </a:lnTo>
                  <a:cubicBezTo>
                    <a:pt x="1335" y="7272"/>
                    <a:pt x="1034" y="7572"/>
                    <a:pt x="667" y="7672"/>
                  </a:cubicBezTo>
                  <a:lnTo>
                    <a:pt x="667" y="7672"/>
                  </a:lnTo>
                  <a:cubicBezTo>
                    <a:pt x="301" y="7739"/>
                    <a:pt x="0" y="7572"/>
                    <a:pt x="0" y="7272"/>
                  </a:cubicBezTo>
                  <a:lnTo>
                    <a:pt x="0" y="4003"/>
                  </a:lnTo>
                  <a:lnTo>
                    <a:pt x="0" y="701"/>
                  </a:lnTo>
                  <a:cubicBezTo>
                    <a:pt x="34" y="401"/>
                    <a:pt x="334" y="100"/>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4"/>
            <p:cNvSpPr/>
            <p:nvPr/>
          </p:nvSpPr>
          <p:spPr>
            <a:xfrm>
              <a:off x="4076425" y="3101825"/>
              <a:ext cx="33375" cy="190175"/>
            </a:xfrm>
            <a:custGeom>
              <a:avLst/>
              <a:gdLst/>
              <a:ahLst/>
              <a:cxnLst/>
              <a:rect l="l" t="t" r="r" b="b"/>
              <a:pathLst>
                <a:path w="1335" h="7607" extrusionOk="0">
                  <a:moveTo>
                    <a:pt x="667" y="67"/>
                  </a:moveTo>
                  <a:lnTo>
                    <a:pt x="667" y="67"/>
                  </a:lnTo>
                  <a:cubicBezTo>
                    <a:pt x="1034" y="1"/>
                    <a:pt x="1334" y="167"/>
                    <a:pt x="1334" y="401"/>
                  </a:cubicBezTo>
                  <a:lnTo>
                    <a:pt x="1334" y="3603"/>
                  </a:lnTo>
                  <a:lnTo>
                    <a:pt x="1334" y="6839"/>
                  </a:lnTo>
                  <a:cubicBezTo>
                    <a:pt x="1334" y="7106"/>
                    <a:pt x="1068" y="7406"/>
                    <a:pt x="667" y="7539"/>
                  </a:cubicBezTo>
                  <a:lnTo>
                    <a:pt x="667" y="7539"/>
                  </a:lnTo>
                  <a:cubicBezTo>
                    <a:pt x="300" y="7606"/>
                    <a:pt x="0" y="7439"/>
                    <a:pt x="0" y="7206"/>
                  </a:cubicBezTo>
                  <a:lnTo>
                    <a:pt x="0" y="3937"/>
                  </a:lnTo>
                  <a:lnTo>
                    <a:pt x="0" y="701"/>
                  </a:lnTo>
                  <a:cubicBezTo>
                    <a:pt x="0" y="468"/>
                    <a:pt x="300" y="167"/>
                    <a:pt x="667"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4173975" y="3075975"/>
              <a:ext cx="33400" cy="188500"/>
            </a:xfrm>
            <a:custGeom>
              <a:avLst/>
              <a:gdLst/>
              <a:ahLst/>
              <a:cxnLst/>
              <a:rect l="l" t="t" r="r" b="b"/>
              <a:pathLst>
                <a:path w="1336" h="7540" extrusionOk="0">
                  <a:moveTo>
                    <a:pt x="668" y="67"/>
                  </a:moveTo>
                  <a:lnTo>
                    <a:pt x="668" y="67"/>
                  </a:lnTo>
                  <a:cubicBezTo>
                    <a:pt x="1035" y="1"/>
                    <a:pt x="1335" y="101"/>
                    <a:pt x="1335" y="368"/>
                  </a:cubicBezTo>
                  <a:lnTo>
                    <a:pt x="1335" y="3536"/>
                  </a:lnTo>
                  <a:lnTo>
                    <a:pt x="1335" y="6705"/>
                  </a:lnTo>
                  <a:cubicBezTo>
                    <a:pt x="1335" y="7006"/>
                    <a:pt x="1035" y="7272"/>
                    <a:pt x="668" y="7406"/>
                  </a:cubicBezTo>
                  <a:lnTo>
                    <a:pt x="668" y="7406"/>
                  </a:lnTo>
                  <a:cubicBezTo>
                    <a:pt x="268" y="7539"/>
                    <a:pt x="1" y="7406"/>
                    <a:pt x="1" y="7106"/>
                  </a:cubicBezTo>
                  <a:lnTo>
                    <a:pt x="1" y="3937"/>
                  </a:lnTo>
                  <a:lnTo>
                    <a:pt x="1" y="768"/>
                  </a:lnTo>
                  <a:cubicBezTo>
                    <a:pt x="1" y="468"/>
                    <a:pt x="268" y="201"/>
                    <a:pt x="668" y="6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3310875" y="3082650"/>
              <a:ext cx="33375" cy="190150"/>
            </a:xfrm>
            <a:custGeom>
              <a:avLst/>
              <a:gdLst/>
              <a:ahLst/>
              <a:cxnLst/>
              <a:rect l="l" t="t" r="r" b="b"/>
              <a:pathLst>
                <a:path w="1335" h="7606" extrusionOk="0">
                  <a:moveTo>
                    <a:pt x="667" y="134"/>
                  </a:moveTo>
                  <a:lnTo>
                    <a:pt x="667" y="134"/>
                  </a:lnTo>
                  <a:cubicBezTo>
                    <a:pt x="1034" y="267"/>
                    <a:pt x="1335" y="568"/>
                    <a:pt x="1335" y="834"/>
                  </a:cubicBezTo>
                  <a:lnTo>
                    <a:pt x="1335" y="4003"/>
                  </a:lnTo>
                  <a:lnTo>
                    <a:pt x="1335" y="7172"/>
                  </a:lnTo>
                  <a:cubicBezTo>
                    <a:pt x="1335" y="7472"/>
                    <a:pt x="1034" y="7606"/>
                    <a:pt x="667" y="7472"/>
                  </a:cubicBezTo>
                  <a:lnTo>
                    <a:pt x="667" y="7472"/>
                  </a:lnTo>
                  <a:cubicBezTo>
                    <a:pt x="267" y="7339"/>
                    <a:pt x="0" y="7005"/>
                    <a:pt x="0" y="6772"/>
                  </a:cubicBezTo>
                  <a:lnTo>
                    <a:pt x="0" y="3603"/>
                  </a:lnTo>
                  <a:lnTo>
                    <a:pt x="0" y="434"/>
                  </a:lnTo>
                  <a:cubicBezTo>
                    <a:pt x="0" y="134"/>
                    <a:pt x="267" y="0"/>
                    <a:pt x="667" y="1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3407600" y="3111000"/>
              <a:ext cx="33375" cy="190175"/>
            </a:xfrm>
            <a:custGeom>
              <a:avLst/>
              <a:gdLst/>
              <a:ahLst/>
              <a:cxnLst/>
              <a:rect l="l" t="t" r="r" b="b"/>
              <a:pathLst>
                <a:path w="1335" h="7607" extrusionOk="0">
                  <a:moveTo>
                    <a:pt x="668" y="101"/>
                  </a:moveTo>
                  <a:lnTo>
                    <a:pt x="668" y="101"/>
                  </a:lnTo>
                  <a:cubicBezTo>
                    <a:pt x="1035" y="167"/>
                    <a:pt x="1335" y="468"/>
                    <a:pt x="1335" y="768"/>
                  </a:cubicBezTo>
                  <a:lnTo>
                    <a:pt x="1335" y="3970"/>
                  </a:lnTo>
                  <a:lnTo>
                    <a:pt x="1335" y="7172"/>
                  </a:lnTo>
                  <a:cubicBezTo>
                    <a:pt x="1335" y="7473"/>
                    <a:pt x="1035" y="7606"/>
                    <a:pt x="668" y="7506"/>
                  </a:cubicBezTo>
                  <a:lnTo>
                    <a:pt x="668" y="7506"/>
                  </a:lnTo>
                  <a:cubicBezTo>
                    <a:pt x="301" y="7439"/>
                    <a:pt x="1" y="7106"/>
                    <a:pt x="1" y="6805"/>
                  </a:cubicBezTo>
                  <a:lnTo>
                    <a:pt x="1" y="3637"/>
                  </a:lnTo>
                  <a:lnTo>
                    <a:pt x="1" y="468"/>
                  </a:lnTo>
                  <a:cubicBezTo>
                    <a:pt x="1" y="167"/>
                    <a:pt x="301" y="1"/>
                    <a:pt x="668"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3504350" y="3131850"/>
              <a:ext cx="33375" cy="191000"/>
            </a:xfrm>
            <a:custGeom>
              <a:avLst/>
              <a:gdLst/>
              <a:ahLst/>
              <a:cxnLst/>
              <a:rect l="l" t="t" r="r" b="b"/>
              <a:pathLst>
                <a:path w="1335" h="7640" extrusionOk="0">
                  <a:moveTo>
                    <a:pt x="667" y="34"/>
                  </a:moveTo>
                  <a:lnTo>
                    <a:pt x="667" y="34"/>
                  </a:lnTo>
                  <a:cubicBezTo>
                    <a:pt x="1034" y="134"/>
                    <a:pt x="1334" y="367"/>
                    <a:pt x="1334" y="668"/>
                  </a:cubicBezTo>
                  <a:lnTo>
                    <a:pt x="1334" y="3937"/>
                  </a:lnTo>
                  <a:lnTo>
                    <a:pt x="1334" y="7172"/>
                  </a:lnTo>
                  <a:cubicBezTo>
                    <a:pt x="1334" y="7473"/>
                    <a:pt x="1034" y="7639"/>
                    <a:pt x="667" y="7539"/>
                  </a:cubicBezTo>
                  <a:lnTo>
                    <a:pt x="667" y="7539"/>
                  </a:lnTo>
                  <a:cubicBezTo>
                    <a:pt x="300" y="7473"/>
                    <a:pt x="0" y="7172"/>
                    <a:pt x="0" y="6939"/>
                  </a:cubicBezTo>
                  <a:lnTo>
                    <a:pt x="0" y="3703"/>
                  </a:lnTo>
                  <a:lnTo>
                    <a:pt x="0" y="501"/>
                  </a:lnTo>
                  <a:cubicBezTo>
                    <a:pt x="0" y="167"/>
                    <a:pt x="334" y="1"/>
                    <a:pt x="667"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3602750" y="3145200"/>
              <a:ext cx="33375" cy="191000"/>
            </a:xfrm>
            <a:custGeom>
              <a:avLst/>
              <a:gdLst/>
              <a:ahLst/>
              <a:cxnLst/>
              <a:rect l="l" t="t" r="r" b="b"/>
              <a:pathLst>
                <a:path w="1335" h="7640" extrusionOk="0">
                  <a:moveTo>
                    <a:pt x="667" y="67"/>
                  </a:moveTo>
                  <a:lnTo>
                    <a:pt x="667" y="67"/>
                  </a:lnTo>
                  <a:cubicBezTo>
                    <a:pt x="1034" y="100"/>
                    <a:pt x="1335" y="334"/>
                    <a:pt x="1335" y="634"/>
                  </a:cubicBezTo>
                  <a:lnTo>
                    <a:pt x="1335" y="3903"/>
                  </a:lnTo>
                  <a:lnTo>
                    <a:pt x="1335" y="7139"/>
                  </a:lnTo>
                  <a:cubicBezTo>
                    <a:pt x="1335" y="7439"/>
                    <a:pt x="1034" y="7639"/>
                    <a:pt x="667" y="7606"/>
                  </a:cubicBezTo>
                  <a:lnTo>
                    <a:pt x="667" y="7606"/>
                  </a:lnTo>
                  <a:cubicBezTo>
                    <a:pt x="267" y="7572"/>
                    <a:pt x="0" y="7305"/>
                    <a:pt x="0" y="7005"/>
                  </a:cubicBezTo>
                  <a:lnTo>
                    <a:pt x="0" y="3770"/>
                  </a:lnTo>
                  <a:lnTo>
                    <a:pt x="0" y="501"/>
                  </a:lnTo>
                  <a:cubicBezTo>
                    <a:pt x="0" y="200"/>
                    <a:pt x="267" y="0"/>
                    <a:pt x="667"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3699475" y="3151875"/>
              <a:ext cx="33375" cy="191825"/>
            </a:xfrm>
            <a:custGeom>
              <a:avLst/>
              <a:gdLst/>
              <a:ahLst/>
              <a:cxnLst/>
              <a:rect l="l" t="t" r="r" b="b"/>
              <a:pathLst>
                <a:path w="1335" h="7673" extrusionOk="0">
                  <a:moveTo>
                    <a:pt x="668" y="33"/>
                  </a:moveTo>
                  <a:lnTo>
                    <a:pt x="668" y="33"/>
                  </a:lnTo>
                  <a:cubicBezTo>
                    <a:pt x="1035" y="33"/>
                    <a:pt x="1335" y="300"/>
                    <a:pt x="1335" y="567"/>
                  </a:cubicBezTo>
                  <a:lnTo>
                    <a:pt x="1335" y="3870"/>
                  </a:lnTo>
                  <a:lnTo>
                    <a:pt x="1335" y="7172"/>
                  </a:lnTo>
                  <a:cubicBezTo>
                    <a:pt x="1335" y="7439"/>
                    <a:pt x="1035" y="7672"/>
                    <a:pt x="668" y="7672"/>
                  </a:cubicBezTo>
                  <a:lnTo>
                    <a:pt x="668" y="7672"/>
                  </a:lnTo>
                  <a:cubicBezTo>
                    <a:pt x="301" y="7672"/>
                    <a:pt x="1" y="7405"/>
                    <a:pt x="1" y="7105"/>
                  </a:cubicBezTo>
                  <a:lnTo>
                    <a:pt x="1" y="3836"/>
                  </a:lnTo>
                  <a:lnTo>
                    <a:pt x="1" y="534"/>
                  </a:lnTo>
                  <a:cubicBezTo>
                    <a:pt x="1" y="234"/>
                    <a:pt x="301" y="0"/>
                    <a:pt x="668"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3796225" y="3150200"/>
              <a:ext cx="33375" cy="191825"/>
            </a:xfrm>
            <a:custGeom>
              <a:avLst/>
              <a:gdLst/>
              <a:ahLst/>
              <a:cxnLst/>
              <a:rect l="l" t="t" r="r" b="b"/>
              <a:pathLst>
                <a:path w="1335" h="7673" extrusionOk="0">
                  <a:moveTo>
                    <a:pt x="667" y="67"/>
                  </a:moveTo>
                  <a:lnTo>
                    <a:pt x="667" y="67"/>
                  </a:lnTo>
                  <a:cubicBezTo>
                    <a:pt x="1034" y="0"/>
                    <a:pt x="1334" y="267"/>
                    <a:pt x="1334" y="567"/>
                  </a:cubicBezTo>
                  <a:lnTo>
                    <a:pt x="1334" y="3836"/>
                  </a:lnTo>
                  <a:lnTo>
                    <a:pt x="1334" y="7139"/>
                  </a:lnTo>
                  <a:cubicBezTo>
                    <a:pt x="1334" y="7439"/>
                    <a:pt x="1034" y="7673"/>
                    <a:pt x="667" y="7673"/>
                  </a:cubicBezTo>
                  <a:lnTo>
                    <a:pt x="667" y="7673"/>
                  </a:lnTo>
                  <a:cubicBezTo>
                    <a:pt x="300" y="7673"/>
                    <a:pt x="0" y="7472"/>
                    <a:pt x="0" y="7172"/>
                  </a:cubicBezTo>
                  <a:lnTo>
                    <a:pt x="0" y="3903"/>
                  </a:lnTo>
                  <a:lnTo>
                    <a:pt x="0" y="601"/>
                  </a:lnTo>
                  <a:cubicBezTo>
                    <a:pt x="0" y="301"/>
                    <a:pt x="334" y="67"/>
                    <a:pt x="667" y="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3893775" y="3143525"/>
              <a:ext cx="34225" cy="192675"/>
            </a:xfrm>
            <a:custGeom>
              <a:avLst/>
              <a:gdLst/>
              <a:ahLst/>
              <a:cxnLst/>
              <a:rect l="l" t="t" r="r" b="b"/>
              <a:pathLst>
                <a:path w="1369" h="7707" extrusionOk="0">
                  <a:moveTo>
                    <a:pt x="701" y="34"/>
                  </a:moveTo>
                  <a:lnTo>
                    <a:pt x="701" y="34"/>
                  </a:lnTo>
                  <a:cubicBezTo>
                    <a:pt x="1068" y="1"/>
                    <a:pt x="1369" y="201"/>
                    <a:pt x="1369" y="501"/>
                  </a:cubicBezTo>
                  <a:lnTo>
                    <a:pt x="1369" y="3803"/>
                  </a:lnTo>
                  <a:lnTo>
                    <a:pt x="1369" y="7072"/>
                  </a:lnTo>
                  <a:cubicBezTo>
                    <a:pt x="1369" y="7372"/>
                    <a:pt x="1068" y="7639"/>
                    <a:pt x="701" y="7673"/>
                  </a:cubicBezTo>
                  <a:lnTo>
                    <a:pt x="701" y="7673"/>
                  </a:lnTo>
                  <a:cubicBezTo>
                    <a:pt x="301" y="7706"/>
                    <a:pt x="1" y="7506"/>
                    <a:pt x="1" y="7206"/>
                  </a:cubicBezTo>
                  <a:lnTo>
                    <a:pt x="1" y="3903"/>
                  </a:lnTo>
                  <a:lnTo>
                    <a:pt x="1" y="634"/>
                  </a:lnTo>
                  <a:cubicBezTo>
                    <a:pt x="1" y="334"/>
                    <a:pt x="301" y="67"/>
                    <a:pt x="701"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3991350" y="3128525"/>
              <a:ext cx="33375" cy="194325"/>
            </a:xfrm>
            <a:custGeom>
              <a:avLst/>
              <a:gdLst/>
              <a:ahLst/>
              <a:cxnLst/>
              <a:rect l="l" t="t" r="r" b="b"/>
              <a:pathLst>
                <a:path w="1335" h="7773" extrusionOk="0">
                  <a:moveTo>
                    <a:pt x="668" y="100"/>
                  </a:moveTo>
                  <a:lnTo>
                    <a:pt x="668" y="100"/>
                  </a:lnTo>
                  <a:cubicBezTo>
                    <a:pt x="1035" y="0"/>
                    <a:pt x="1335" y="234"/>
                    <a:pt x="1335" y="500"/>
                  </a:cubicBezTo>
                  <a:lnTo>
                    <a:pt x="1335" y="3769"/>
                  </a:lnTo>
                  <a:lnTo>
                    <a:pt x="1335" y="7005"/>
                  </a:lnTo>
                  <a:cubicBezTo>
                    <a:pt x="1335" y="7305"/>
                    <a:pt x="1035" y="7606"/>
                    <a:pt x="668" y="7672"/>
                  </a:cubicBezTo>
                  <a:lnTo>
                    <a:pt x="668" y="7672"/>
                  </a:lnTo>
                  <a:cubicBezTo>
                    <a:pt x="301" y="7772"/>
                    <a:pt x="1" y="7606"/>
                    <a:pt x="1" y="7305"/>
                  </a:cubicBezTo>
                  <a:lnTo>
                    <a:pt x="1" y="4003"/>
                  </a:lnTo>
                  <a:lnTo>
                    <a:pt x="1" y="734"/>
                  </a:lnTo>
                  <a:cubicBezTo>
                    <a:pt x="1" y="434"/>
                    <a:pt x="268" y="134"/>
                    <a:pt x="668" y="1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4088100" y="3109325"/>
              <a:ext cx="33375" cy="190175"/>
            </a:xfrm>
            <a:custGeom>
              <a:avLst/>
              <a:gdLst/>
              <a:ahLst/>
              <a:cxnLst/>
              <a:rect l="l" t="t" r="r" b="b"/>
              <a:pathLst>
                <a:path w="1335" h="7607" extrusionOk="0">
                  <a:moveTo>
                    <a:pt x="667" y="68"/>
                  </a:moveTo>
                  <a:lnTo>
                    <a:pt x="667" y="68"/>
                  </a:lnTo>
                  <a:cubicBezTo>
                    <a:pt x="1034" y="1"/>
                    <a:pt x="1334" y="168"/>
                    <a:pt x="1334" y="401"/>
                  </a:cubicBezTo>
                  <a:lnTo>
                    <a:pt x="1334" y="3603"/>
                  </a:lnTo>
                  <a:lnTo>
                    <a:pt x="1334" y="6839"/>
                  </a:lnTo>
                  <a:cubicBezTo>
                    <a:pt x="1334" y="7106"/>
                    <a:pt x="1034" y="7406"/>
                    <a:pt x="667" y="7540"/>
                  </a:cubicBezTo>
                  <a:lnTo>
                    <a:pt x="667" y="7540"/>
                  </a:lnTo>
                  <a:cubicBezTo>
                    <a:pt x="300" y="7606"/>
                    <a:pt x="0" y="7440"/>
                    <a:pt x="0" y="7206"/>
                  </a:cubicBezTo>
                  <a:lnTo>
                    <a:pt x="0" y="3937"/>
                  </a:lnTo>
                  <a:lnTo>
                    <a:pt x="0" y="701"/>
                  </a:lnTo>
                  <a:cubicBezTo>
                    <a:pt x="0" y="435"/>
                    <a:pt x="300" y="168"/>
                    <a:pt x="667" y="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4184825" y="3082650"/>
              <a:ext cx="33375" cy="189325"/>
            </a:xfrm>
            <a:custGeom>
              <a:avLst/>
              <a:gdLst/>
              <a:ahLst/>
              <a:cxnLst/>
              <a:rect l="l" t="t" r="r" b="b"/>
              <a:pathLst>
                <a:path w="1335" h="7573" extrusionOk="0">
                  <a:moveTo>
                    <a:pt x="668" y="101"/>
                  </a:moveTo>
                  <a:lnTo>
                    <a:pt x="668" y="101"/>
                  </a:lnTo>
                  <a:cubicBezTo>
                    <a:pt x="1035" y="0"/>
                    <a:pt x="1335" y="134"/>
                    <a:pt x="1335" y="401"/>
                  </a:cubicBezTo>
                  <a:lnTo>
                    <a:pt x="1335" y="3570"/>
                  </a:lnTo>
                  <a:lnTo>
                    <a:pt x="1335" y="6739"/>
                  </a:lnTo>
                  <a:cubicBezTo>
                    <a:pt x="1335" y="7005"/>
                    <a:pt x="1068" y="7306"/>
                    <a:pt x="668" y="7439"/>
                  </a:cubicBezTo>
                  <a:lnTo>
                    <a:pt x="668" y="7439"/>
                  </a:lnTo>
                  <a:cubicBezTo>
                    <a:pt x="301" y="7573"/>
                    <a:pt x="1" y="7439"/>
                    <a:pt x="1" y="7139"/>
                  </a:cubicBezTo>
                  <a:lnTo>
                    <a:pt x="1" y="3970"/>
                  </a:lnTo>
                  <a:lnTo>
                    <a:pt x="1" y="801"/>
                  </a:lnTo>
                  <a:cubicBezTo>
                    <a:pt x="34" y="501"/>
                    <a:pt x="334" y="201"/>
                    <a:pt x="668" y="1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3284175" y="2843300"/>
              <a:ext cx="961550" cy="247725"/>
            </a:xfrm>
            <a:custGeom>
              <a:avLst/>
              <a:gdLst/>
              <a:ahLst/>
              <a:cxnLst/>
              <a:rect l="l" t="t" r="r" b="b"/>
              <a:pathLst>
                <a:path w="38462" h="9909" extrusionOk="0">
                  <a:moveTo>
                    <a:pt x="38462" y="4938"/>
                  </a:moveTo>
                  <a:cubicBezTo>
                    <a:pt x="38462" y="7706"/>
                    <a:pt x="29855" y="9908"/>
                    <a:pt x="19248" y="9908"/>
                  </a:cubicBezTo>
                  <a:cubicBezTo>
                    <a:pt x="8607" y="9908"/>
                    <a:pt x="1" y="7706"/>
                    <a:pt x="1" y="4938"/>
                  </a:cubicBezTo>
                  <a:cubicBezTo>
                    <a:pt x="1" y="2203"/>
                    <a:pt x="8607" y="1"/>
                    <a:pt x="19248" y="1"/>
                  </a:cubicBezTo>
                  <a:cubicBezTo>
                    <a:pt x="29855" y="1"/>
                    <a:pt x="38462" y="2203"/>
                    <a:pt x="38462" y="49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3318375" y="2864150"/>
              <a:ext cx="888150" cy="142625"/>
            </a:xfrm>
            <a:custGeom>
              <a:avLst/>
              <a:gdLst/>
              <a:ahLst/>
              <a:cxnLst/>
              <a:rect l="l" t="t" r="r" b="b"/>
              <a:pathLst>
                <a:path w="35526" h="5705" extrusionOk="0">
                  <a:moveTo>
                    <a:pt x="17880" y="1"/>
                  </a:moveTo>
                  <a:cubicBezTo>
                    <a:pt x="26920" y="1"/>
                    <a:pt x="34392" y="1569"/>
                    <a:pt x="35526" y="3570"/>
                  </a:cubicBezTo>
                  <a:cubicBezTo>
                    <a:pt x="32824" y="2069"/>
                    <a:pt x="26486" y="1035"/>
                    <a:pt x="19081" y="1035"/>
                  </a:cubicBezTo>
                  <a:cubicBezTo>
                    <a:pt x="9240" y="1035"/>
                    <a:pt x="1235" y="2870"/>
                    <a:pt x="1235" y="5171"/>
                  </a:cubicBezTo>
                  <a:cubicBezTo>
                    <a:pt x="1235" y="5338"/>
                    <a:pt x="1268" y="5538"/>
                    <a:pt x="1401" y="5705"/>
                  </a:cubicBezTo>
                  <a:cubicBezTo>
                    <a:pt x="501" y="5205"/>
                    <a:pt x="0" y="4671"/>
                    <a:pt x="0" y="4070"/>
                  </a:cubicBezTo>
                  <a:cubicBezTo>
                    <a:pt x="34" y="1869"/>
                    <a:pt x="7973" y="1"/>
                    <a:pt x="178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3475975" y="3724775"/>
              <a:ext cx="566275" cy="439500"/>
            </a:xfrm>
            <a:custGeom>
              <a:avLst/>
              <a:gdLst/>
              <a:ahLst/>
              <a:cxnLst/>
              <a:rect l="l" t="t" r="r" b="b"/>
              <a:pathLst>
                <a:path w="22651" h="17580" extrusionOk="0">
                  <a:moveTo>
                    <a:pt x="11242" y="17580"/>
                  </a:moveTo>
                  <a:cubicBezTo>
                    <a:pt x="14678" y="16779"/>
                    <a:pt x="22650" y="10508"/>
                    <a:pt x="20516" y="5438"/>
                  </a:cubicBezTo>
                  <a:cubicBezTo>
                    <a:pt x="18381" y="334"/>
                    <a:pt x="12643" y="2736"/>
                    <a:pt x="11276" y="5071"/>
                  </a:cubicBezTo>
                  <a:cubicBezTo>
                    <a:pt x="9908" y="2669"/>
                    <a:pt x="3904" y="1"/>
                    <a:pt x="1936" y="5438"/>
                  </a:cubicBezTo>
                  <a:cubicBezTo>
                    <a:pt x="1" y="10808"/>
                    <a:pt x="7773" y="16746"/>
                    <a:pt x="11242" y="175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3526025" y="3904075"/>
              <a:ext cx="115100" cy="115100"/>
            </a:xfrm>
            <a:custGeom>
              <a:avLst/>
              <a:gdLst/>
              <a:ahLst/>
              <a:cxnLst/>
              <a:rect l="l" t="t" r="r" b="b"/>
              <a:pathLst>
                <a:path w="4604" h="4604" extrusionOk="0">
                  <a:moveTo>
                    <a:pt x="4604" y="3069"/>
                  </a:moveTo>
                  <a:lnTo>
                    <a:pt x="3069" y="3069"/>
                  </a:lnTo>
                  <a:lnTo>
                    <a:pt x="3069" y="4604"/>
                  </a:lnTo>
                  <a:lnTo>
                    <a:pt x="1501" y="4604"/>
                  </a:lnTo>
                  <a:lnTo>
                    <a:pt x="1501" y="3069"/>
                  </a:lnTo>
                  <a:lnTo>
                    <a:pt x="0" y="3069"/>
                  </a:lnTo>
                  <a:lnTo>
                    <a:pt x="0" y="1568"/>
                  </a:lnTo>
                  <a:lnTo>
                    <a:pt x="1501" y="1568"/>
                  </a:lnTo>
                  <a:lnTo>
                    <a:pt x="1501" y="0"/>
                  </a:lnTo>
                  <a:lnTo>
                    <a:pt x="3069" y="0"/>
                  </a:lnTo>
                  <a:lnTo>
                    <a:pt x="3069" y="1568"/>
                  </a:lnTo>
                  <a:lnTo>
                    <a:pt x="4604" y="15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3686125" y="3889900"/>
              <a:ext cx="143475" cy="143450"/>
            </a:xfrm>
            <a:custGeom>
              <a:avLst/>
              <a:gdLst/>
              <a:ahLst/>
              <a:cxnLst/>
              <a:rect l="l" t="t" r="r" b="b"/>
              <a:pathLst>
                <a:path w="5739" h="5738" extrusionOk="0">
                  <a:moveTo>
                    <a:pt x="5738" y="3836"/>
                  </a:moveTo>
                  <a:lnTo>
                    <a:pt x="3837" y="3836"/>
                  </a:lnTo>
                  <a:lnTo>
                    <a:pt x="3837" y="5738"/>
                  </a:lnTo>
                  <a:lnTo>
                    <a:pt x="1902" y="5738"/>
                  </a:lnTo>
                  <a:lnTo>
                    <a:pt x="1902" y="3836"/>
                  </a:lnTo>
                  <a:lnTo>
                    <a:pt x="1" y="3836"/>
                  </a:lnTo>
                  <a:lnTo>
                    <a:pt x="1" y="1902"/>
                  </a:lnTo>
                  <a:lnTo>
                    <a:pt x="1902" y="1902"/>
                  </a:lnTo>
                  <a:lnTo>
                    <a:pt x="1902" y="0"/>
                  </a:lnTo>
                  <a:lnTo>
                    <a:pt x="3837" y="0"/>
                  </a:lnTo>
                  <a:lnTo>
                    <a:pt x="3837" y="1902"/>
                  </a:lnTo>
                  <a:lnTo>
                    <a:pt x="5738" y="190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3874600" y="3904075"/>
              <a:ext cx="114275" cy="115100"/>
            </a:xfrm>
            <a:custGeom>
              <a:avLst/>
              <a:gdLst/>
              <a:ahLst/>
              <a:cxnLst/>
              <a:rect l="l" t="t" r="r" b="b"/>
              <a:pathLst>
                <a:path w="4571" h="4604" extrusionOk="0">
                  <a:moveTo>
                    <a:pt x="4571" y="3069"/>
                  </a:moveTo>
                  <a:lnTo>
                    <a:pt x="3036" y="3069"/>
                  </a:lnTo>
                  <a:lnTo>
                    <a:pt x="3036" y="4604"/>
                  </a:lnTo>
                  <a:lnTo>
                    <a:pt x="1535" y="4604"/>
                  </a:lnTo>
                  <a:lnTo>
                    <a:pt x="1535" y="3069"/>
                  </a:lnTo>
                  <a:lnTo>
                    <a:pt x="1" y="3069"/>
                  </a:lnTo>
                  <a:lnTo>
                    <a:pt x="1" y="1568"/>
                  </a:lnTo>
                  <a:lnTo>
                    <a:pt x="1535" y="1568"/>
                  </a:lnTo>
                  <a:lnTo>
                    <a:pt x="1535" y="0"/>
                  </a:lnTo>
                  <a:lnTo>
                    <a:pt x="3036" y="0"/>
                  </a:lnTo>
                  <a:lnTo>
                    <a:pt x="3036" y="1568"/>
                  </a:lnTo>
                  <a:lnTo>
                    <a:pt x="4571" y="156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3515175" y="3966625"/>
              <a:ext cx="568775" cy="264375"/>
            </a:xfrm>
            <a:custGeom>
              <a:avLst/>
              <a:gdLst/>
              <a:ahLst/>
              <a:cxnLst/>
              <a:rect l="l" t="t" r="r" b="b"/>
              <a:pathLst>
                <a:path w="22751" h="10575" extrusionOk="0">
                  <a:moveTo>
                    <a:pt x="168" y="1401"/>
                  </a:moveTo>
                  <a:cubicBezTo>
                    <a:pt x="1" y="4170"/>
                    <a:pt x="1402" y="6638"/>
                    <a:pt x="3603" y="8273"/>
                  </a:cubicBezTo>
                  <a:cubicBezTo>
                    <a:pt x="4938" y="9273"/>
                    <a:pt x="6572" y="9941"/>
                    <a:pt x="8373" y="10274"/>
                  </a:cubicBezTo>
                  <a:cubicBezTo>
                    <a:pt x="10108" y="10574"/>
                    <a:pt x="12009" y="10474"/>
                    <a:pt x="13844" y="9907"/>
                  </a:cubicBezTo>
                  <a:cubicBezTo>
                    <a:pt x="17413" y="8773"/>
                    <a:pt x="20782" y="5771"/>
                    <a:pt x="22750" y="167"/>
                  </a:cubicBezTo>
                  <a:lnTo>
                    <a:pt x="22250" y="0"/>
                  </a:lnTo>
                  <a:cubicBezTo>
                    <a:pt x="20382" y="5437"/>
                    <a:pt x="17113" y="8306"/>
                    <a:pt x="13711" y="9407"/>
                  </a:cubicBezTo>
                  <a:cubicBezTo>
                    <a:pt x="11943" y="9941"/>
                    <a:pt x="10175" y="10007"/>
                    <a:pt x="8440" y="9740"/>
                  </a:cubicBezTo>
                  <a:cubicBezTo>
                    <a:pt x="6772" y="9440"/>
                    <a:pt x="5204" y="8773"/>
                    <a:pt x="3937" y="7839"/>
                  </a:cubicBezTo>
                  <a:cubicBezTo>
                    <a:pt x="1869" y="6305"/>
                    <a:pt x="534" y="4003"/>
                    <a:pt x="701" y="14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4025550" y="3914900"/>
              <a:ext cx="106775" cy="107625"/>
            </a:xfrm>
            <a:custGeom>
              <a:avLst/>
              <a:gdLst/>
              <a:ahLst/>
              <a:cxnLst/>
              <a:rect l="l" t="t" r="r" b="b"/>
              <a:pathLst>
                <a:path w="4271" h="4305" extrusionOk="0">
                  <a:moveTo>
                    <a:pt x="4270" y="2136"/>
                  </a:moveTo>
                  <a:cubicBezTo>
                    <a:pt x="4270" y="968"/>
                    <a:pt x="3303" y="1"/>
                    <a:pt x="2135" y="1"/>
                  </a:cubicBezTo>
                  <a:cubicBezTo>
                    <a:pt x="968" y="1"/>
                    <a:pt x="0" y="968"/>
                    <a:pt x="0" y="2136"/>
                  </a:cubicBezTo>
                  <a:cubicBezTo>
                    <a:pt x="0" y="3303"/>
                    <a:pt x="968" y="4237"/>
                    <a:pt x="2135" y="4237"/>
                  </a:cubicBezTo>
                  <a:cubicBezTo>
                    <a:pt x="3303" y="4304"/>
                    <a:pt x="4270" y="3337"/>
                    <a:pt x="4270" y="21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4055575" y="3945775"/>
              <a:ext cx="44225" cy="44225"/>
            </a:xfrm>
            <a:custGeom>
              <a:avLst/>
              <a:gdLst/>
              <a:ahLst/>
              <a:cxnLst/>
              <a:rect l="l" t="t" r="r" b="b"/>
              <a:pathLst>
                <a:path w="1769" h="1769" extrusionOk="0">
                  <a:moveTo>
                    <a:pt x="1768" y="901"/>
                  </a:moveTo>
                  <a:cubicBezTo>
                    <a:pt x="1768" y="1401"/>
                    <a:pt x="1401" y="1768"/>
                    <a:pt x="901" y="1768"/>
                  </a:cubicBezTo>
                  <a:cubicBezTo>
                    <a:pt x="400" y="1768"/>
                    <a:pt x="0" y="1401"/>
                    <a:pt x="0" y="901"/>
                  </a:cubicBezTo>
                  <a:cubicBezTo>
                    <a:pt x="0" y="400"/>
                    <a:pt x="367" y="0"/>
                    <a:pt x="901" y="0"/>
                  </a:cubicBezTo>
                  <a:cubicBezTo>
                    <a:pt x="1401" y="0"/>
                    <a:pt x="1768" y="434"/>
                    <a:pt x="1768" y="901"/>
                  </a:cubicBezTo>
                  <a:close/>
                </a:path>
              </a:pathLst>
            </a:custGeom>
            <a:solidFill>
              <a:srgbClr val="FEF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4"/>
            <p:cNvSpPr/>
            <p:nvPr/>
          </p:nvSpPr>
          <p:spPr>
            <a:xfrm>
              <a:off x="3383425" y="3727275"/>
              <a:ext cx="296900" cy="267725"/>
            </a:xfrm>
            <a:custGeom>
              <a:avLst/>
              <a:gdLst/>
              <a:ahLst/>
              <a:cxnLst/>
              <a:rect l="l" t="t" r="r" b="b"/>
              <a:pathLst>
                <a:path w="11876" h="10709" extrusionOk="0">
                  <a:moveTo>
                    <a:pt x="11875" y="4704"/>
                  </a:moveTo>
                  <a:cubicBezTo>
                    <a:pt x="11875" y="3170"/>
                    <a:pt x="11709" y="2169"/>
                    <a:pt x="11375" y="1402"/>
                  </a:cubicBezTo>
                  <a:cubicBezTo>
                    <a:pt x="10941" y="468"/>
                    <a:pt x="10141" y="1"/>
                    <a:pt x="9040" y="1"/>
                  </a:cubicBezTo>
                  <a:lnTo>
                    <a:pt x="9040" y="501"/>
                  </a:lnTo>
                  <a:cubicBezTo>
                    <a:pt x="9974" y="501"/>
                    <a:pt x="10608" y="868"/>
                    <a:pt x="10941" y="1668"/>
                  </a:cubicBezTo>
                  <a:cubicBezTo>
                    <a:pt x="11275" y="2336"/>
                    <a:pt x="11375" y="3336"/>
                    <a:pt x="11375" y="4804"/>
                  </a:cubicBezTo>
                  <a:cubicBezTo>
                    <a:pt x="11375" y="8507"/>
                    <a:pt x="9507" y="10341"/>
                    <a:pt x="5704" y="10341"/>
                  </a:cubicBezTo>
                  <a:cubicBezTo>
                    <a:pt x="2202" y="10175"/>
                    <a:pt x="501" y="8373"/>
                    <a:pt x="501" y="4804"/>
                  </a:cubicBezTo>
                  <a:cubicBezTo>
                    <a:pt x="501" y="3336"/>
                    <a:pt x="667" y="2369"/>
                    <a:pt x="968" y="1668"/>
                  </a:cubicBezTo>
                  <a:cubicBezTo>
                    <a:pt x="1335" y="868"/>
                    <a:pt x="1935" y="501"/>
                    <a:pt x="2836" y="501"/>
                  </a:cubicBezTo>
                  <a:lnTo>
                    <a:pt x="2836" y="1"/>
                  </a:lnTo>
                  <a:cubicBezTo>
                    <a:pt x="1768" y="1"/>
                    <a:pt x="968" y="501"/>
                    <a:pt x="501" y="1402"/>
                  </a:cubicBezTo>
                  <a:cubicBezTo>
                    <a:pt x="167" y="2169"/>
                    <a:pt x="0" y="3203"/>
                    <a:pt x="0" y="4704"/>
                  </a:cubicBezTo>
                  <a:cubicBezTo>
                    <a:pt x="0" y="8540"/>
                    <a:pt x="1935" y="10541"/>
                    <a:pt x="5671" y="10708"/>
                  </a:cubicBezTo>
                  <a:lnTo>
                    <a:pt x="5671" y="10708"/>
                  </a:lnTo>
                  <a:lnTo>
                    <a:pt x="5671" y="10708"/>
                  </a:lnTo>
                  <a:lnTo>
                    <a:pt x="6171" y="10708"/>
                  </a:lnTo>
                  <a:lnTo>
                    <a:pt x="6171" y="10675"/>
                  </a:lnTo>
                  <a:cubicBezTo>
                    <a:pt x="9974" y="10541"/>
                    <a:pt x="11875" y="8540"/>
                    <a:pt x="11875" y="47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4"/>
            <p:cNvSpPr/>
            <p:nvPr/>
          </p:nvSpPr>
          <p:spPr>
            <a:xfrm>
              <a:off x="3425950" y="3718100"/>
              <a:ext cx="55900" cy="30050"/>
            </a:xfrm>
            <a:custGeom>
              <a:avLst/>
              <a:gdLst/>
              <a:ahLst/>
              <a:cxnLst/>
              <a:rect l="l" t="t" r="r" b="b"/>
              <a:pathLst>
                <a:path w="2236" h="1202" extrusionOk="0">
                  <a:moveTo>
                    <a:pt x="2235" y="935"/>
                  </a:moveTo>
                  <a:cubicBezTo>
                    <a:pt x="2235" y="1068"/>
                    <a:pt x="2135" y="1202"/>
                    <a:pt x="1969" y="1202"/>
                  </a:cubicBezTo>
                  <a:lnTo>
                    <a:pt x="267" y="1202"/>
                  </a:lnTo>
                  <a:cubicBezTo>
                    <a:pt x="134" y="1202"/>
                    <a:pt x="1" y="1101"/>
                    <a:pt x="1" y="935"/>
                  </a:cubicBezTo>
                  <a:lnTo>
                    <a:pt x="1" y="234"/>
                  </a:lnTo>
                  <a:cubicBezTo>
                    <a:pt x="1" y="101"/>
                    <a:pt x="101" y="1"/>
                    <a:pt x="267" y="1"/>
                  </a:cubicBezTo>
                  <a:lnTo>
                    <a:pt x="1969" y="1"/>
                  </a:lnTo>
                  <a:cubicBezTo>
                    <a:pt x="2102" y="1"/>
                    <a:pt x="2235" y="67"/>
                    <a:pt x="2235"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3582725" y="3718100"/>
              <a:ext cx="55075" cy="30050"/>
            </a:xfrm>
            <a:custGeom>
              <a:avLst/>
              <a:gdLst/>
              <a:ahLst/>
              <a:cxnLst/>
              <a:rect l="l" t="t" r="r" b="b"/>
              <a:pathLst>
                <a:path w="2203" h="1202" extrusionOk="0">
                  <a:moveTo>
                    <a:pt x="1" y="935"/>
                  </a:moveTo>
                  <a:cubicBezTo>
                    <a:pt x="1" y="1068"/>
                    <a:pt x="67" y="1202"/>
                    <a:pt x="234" y="1202"/>
                  </a:cubicBezTo>
                  <a:lnTo>
                    <a:pt x="1969" y="1202"/>
                  </a:lnTo>
                  <a:cubicBezTo>
                    <a:pt x="2069" y="1202"/>
                    <a:pt x="2202" y="1101"/>
                    <a:pt x="2202" y="935"/>
                  </a:cubicBezTo>
                  <a:lnTo>
                    <a:pt x="2202" y="234"/>
                  </a:lnTo>
                  <a:cubicBezTo>
                    <a:pt x="2202" y="101"/>
                    <a:pt x="2136" y="1"/>
                    <a:pt x="1969" y="1"/>
                  </a:cubicBezTo>
                  <a:lnTo>
                    <a:pt x="234" y="1"/>
                  </a:lnTo>
                  <a:cubicBezTo>
                    <a:pt x="134" y="1"/>
                    <a:pt x="1" y="67"/>
                    <a:pt x="1" y="2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3390100" y="3904075"/>
              <a:ext cx="284375" cy="97600"/>
            </a:xfrm>
            <a:custGeom>
              <a:avLst/>
              <a:gdLst/>
              <a:ahLst/>
              <a:cxnLst/>
              <a:rect l="l" t="t" r="r" b="b"/>
              <a:pathLst>
                <a:path w="11375" h="3904" extrusionOk="0">
                  <a:moveTo>
                    <a:pt x="11041" y="134"/>
                  </a:moveTo>
                  <a:cubicBezTo>
                    <a:pt x="10775" y="0"/>
                    <a:pt x="10508" y="134"/>
                    <a:pt x="10408" y="401"/>
                  </a:cubicBezTo>
                  <a:cubicBezTo>
                    <a:pt x="9674" y="2102"/>
                    <a:pt x="8039" y="2936"/>
                    <a:pt x="5437" y="2936"/>
                  </a:cubicBezTo>
                  <a:cubicBezTo>
                    <a:pt x="3169" y="2836"/>
                    <a:pt x="1668" y="2002"/>
                    <a:pt x="1001" y="401"/>
                  </a:cubicBezTo>
                  <a:cubicBezTo>
                    <a:pt x="867" y="134"/>
                    <a:pt x="601" y="0"/>
                    <a:pt x="367" y="134"/>
                  </a:cubicBezTo>
                  <a:cubicBezTo>
                    <a:pt x="100" y="267"/>
                    <a:pt x="0" y="501"/>
                    <a:pt x="100" y="768"/>
                  </a:cubicBezTo>
                  <a:cubicBezTo>
                    <a:pt x="934" y="2736"/>
                    <a:pt x="2735" y="3770"/>
                    <a:pt x="5437" y="3903"/>
                  </a:cubicBezTo>
                  <a:lnTo>
                    <a:pt x="5437" y="3903"/>
                  </a:lnTo>
                  <a:lnTo>
                    <a:pt x="5437" y="3903"/>
                  </a:lnTo>
                  <a:lnTo>
                    <a:pt x="5938" y="3903"/>
                  </a:lnTo>
                  <a:cubicBezTo>
                    <a:pt x="6004" y="3903"/>
                    <a:pt x="6071" y="3903"/>
                    <a:pt x="6105" y="3836"/>
                  </a:cubicBezTo>
                  <a:cubicBezTo>
                    <a:pt x="8740" y="3670"/>
                    <a:pt x="10441" y="2636"/>
                    <a:pt x="11275" y="734"/>
                  </a:cubicBezTo>
                  <a:cubicBezTo>
                    <a:pt x="11375" y="501"/>
                    <a:pt x="11275" y="234"/>
                    <a:pt x="11041"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4147300" y="4494500"/>
              <a:ext cx="959050" cy="214350"/>
            </a:xfrm>
            <a:custGeom>
              <a:avLst/>
              <a:gdLst/>
              <a:ahLst/>
              <a:cxnLst/>
              <a:rect l="l" t="t" r="r" b="b"/>
              <a:pathLst>
                <a:path w="38362" h="8574" extrusionOk="0">
                  <a:moveTo>
                    <a:pt x="38261" y="3403"/>
                  </a:moveTo>
                  <a:cubicBezTo>
                    <a:pt x="38361" y="5471"/>
                    <a:pt x="29888" y="7572"/>
                    <a:pt x="19381" y="8073"/>
                  </a:cubicBezTo>
                  <a:cubicBezTo>
                    <a:pt x="8840" y="8573"/>
                    <a:pt x="201" y="7272"/>
                    <a:pt x="101" y="5171"/>
                  </a:cubicBezTo>
                  <a:cubicBezTo>
                    <a:pt x="0" y="3069"/>
                    <a:pt x="8473" y="1001"/>
                    <a:pt x="19014" y="501"/>
                  </a:cubicBezTo>
                  <a:cubicBezTo>
                    <a:pt x="29555" y="0"/>
                    <a:pt x="38161" y="1301"/>
                    <a:pt x="38261" y="34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4115600" y="3360350"/>
              <a:ext cx="110125" cy="63400"/>
            </a:xfrm>
            <a:custGeom>
              <a:avLst/>
              <a:gdLst/>
              <a:ahLst/>
              <a:cxnLst/>
              <a:rect l="l" t="t" r="r" b="b"/>
              <a:pathLst>
                <a:path w="4405" h="2536" extrusionOk="0">
                  <a:moveTo>
                    <a:pt x="1" y="2536"/>
                  </a:moveTo>
                  <a:cubicBezTo>
                    <a:pt x="868" y="1001"/>
                    <a:pt x="2503" y="0"/>
                    <a:pt x="4371" y="34"/>
                  </a:cubicBezTo>
                  <a:lnTo>
                    <a:pt x="4404" y="34"/>
                  </a:lnTo>
                  <a:lnTo>
                    <a:pt x="4404" y="567"/>
                  </a:lnTo>
                  <a:cubicBezTo>
                    <a:pt x="3537" y="1301"/>
                    <a:pt x="1969" y="1968"/>
                    <a:pt x="1" y="2536"/>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4115600" y="3360350"/>
              <a:ext cx="947375" cy="1279275"/>
            </a:xfrm>
            <a:custGeom>
              <a:avLst/>
              <a:gdLst/>
              <a:ahLst/>
              <a:cxnLst/>
              <a:rect l="l" t="t" r="r" b="b"/>
              <a:pathLst>
                <a:path w="37895" h="51171" extrusionOk="0">
                  <a:moveTo>
                    <a:pt x="4671" y="46067"/>
                  </a:moveTo>
                  <a:cubicBezTo>
                    <a:pt x="3937" y="39262"/>
                    <a:pt x="3203" y="32490"/>
                    <a:pt x="2503" y="25685"/>
                  </a:cubicBezTo>
                  <a:cubicBezTo>
                    <a:pt x="1769" y="18881"/>
                    <a:pt x="1035" y="12076"/>
                    <a:pt x="334" y="5304"/>
                  </a:cubicBezTo>
                  <a:cubicBezTo>
                    <a:pt x="1" y="2369"/>
                    <a:pt x="2069" y="0"/>
                    <a:pt x="4904" y="34"/>
                  </a:cubicBezTo>
                  <a:lnTo>
                    <a:pt x="14178" y="167"/>
                  </a:lnTo>
                  <a:lnTo>
                    <a:pt x="23418" y="301"/>
                  </a:lnTo>
                  <a:cubicBezTo>
                    <a:pt x="26253" y="334"/>
                    <a:pt x="29055" y="2569"/>
                    <a:pt x="29589" y="5338"/>
                  </a:cubicBezTo>
                  <a:cubicBezTo>
                    <a:pt x="30890" y="11642"/>
                    <a:pt x="32191" y="17980"/>
                    <a:pt x="33458" y="24251"/>
                  </a:cubicBezTo>
                  <a:cubicBezTo>
                    <a:pt x="34759" y="30556"/>
                    <a:pt x="36060" y="36893"/>
                    <a:pt x="37361" y="43198"/>
                  </a:cubicBezTo>
                  <a:cubicBezTo>
                    <a:pt x="37895" y="45900"/>
                    <a:pt x="35693" y="48402"/>
                    <a:pt x="32424" y="48735"/>
                  </a:cubicBezTo>
                  <a:cubicBezTo>
                    <a:pt x="28888" y="49069"/>
                    <a:pt x="25352" y="49436"/>
                    <a:pt x="21783" y="49769"/>
                  </a:cubicBezTo>
                  <a:cubicBezTo>
                    <a:pt x="18247" y="50103"/>
                    <a:pt x="14711" y="50503"/>
                    <a:pt x="11176" y="50837"/>
                  </a:cubicBezTo>
                  <a:cubicBezTo>
                    <a:pt x="7907" y="51170"/>
                    <a:pt x="5004" y="49002"/>
                    <a:pt x="4671" y="4606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4"/>
            <p:cNvSpPr/>
            <p:nvPr/>
          </p:nvSpPr>
          <p:spPr>
            <a:xfrm>
              <a:off x="4425000" y="3434575"/>
              <a:ext cx="167650" cy="150950"/>
            </a:xfrm>
            <a:custGeom>
              <a:avLst/>
              <a:gdLst/>
              <a:ahLst/>
              <a:cxnLst/>
              <a:rect l="l" t="t" r="r" b="b"/>
              <a:pathLst>
                <a:path w="6706" h="6038" extrusionOk="0">
                  <a:moveTo>
                    <a:pt x="2869" y="0"/>
                  </a:moveTo>
                  <a:cubicBezTo>
                    <a:pt x="4537" y="0"/>
                    <a:pt x="6171" y="1368"/>
                    <a:pt x="6405" y="3002"/>
                  </a:cubicBezTo>
                  <a:cubicBezTo>
                    <a:pt x="6705" y="4670"/>
                    <a:pt x="5538" y="6004"/>
                    <a:pt x="3836" y="6038"/>
                  </a:cubicBezTo>
                  <a:cubicBezTo>
                    <a:pt x="2102" y="6038"/>
                    <a:pt x="534" y="4704"/>
                    <a:pt x="301" y="3036"/>
                  </a:cubicBezTo>
                  <a:cubicBezTo>
                    <a:pt x="0" y="1334"/>
                    <a:pt x="1168" y="0"/>
                    <a:pt x="2869"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4634325" y="3435400"/>
              <a:ext cx="169300" cy="147625"/>
            </a:xfrm>
            <a:custGeom>
              <a:avLst/>
              <a:gdLst/>
              <a:ahLst/>
              <a:cxnLst/>
              <a:rect l="l" t="t" r="r" b="b"/>
              <a:pathLst>
                <a:path w="6772" h="5905" extrusionOk="0">
                  <a:moveTo>
                    <a:pt x="2802" y="1"/>
                  </a:moveTo>
                  <a:cubicBezTo>
                    <a:pt x="4470" y="1"/>
                    <a:pt x="6104" y="1335"/>
                    <a:pt x="6438" y="2969"/>
                  </a:cubicBezTo>
                  <a:cubicBezTo>
                    <a:pt x="6772" y="4570"/>
                    <a:pt x="5604" y="5905"/>
                    <a:pt x="3869" y="5905"/>
                  </a:cubicBezTo>
                  <a:cubicBezTo>
                    <a:pt x="2168" y="5905"/>
                    <a:pt x="534" y="4637"/>
                    <a:pt x="267" y="2969"/>
                  </a:cubicBezTo>
                  <a:cubicBezTo>
                    <a:pt x="0" y="1335"/>
                    <a:pt x="1134" y="1"/>
                    <a:pt x="2802" y="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4236525" y="3597175"/>
              <a:ext cx="168475" cy="155150"/>
            </a:xfrm>
            <a:custGeom>
              <a:avLst/>
              <a:gdLst/>
              <a:ahLst/>
              <a:cxnLst/>
              <a:rect l="l" t="t" r="r" b="b"/>
              <a:pathLst>
                <a:path w="6739" h="6206" extrusionOk="0">
                  <a:moveTo>
                    <a:pt x="2936" y="1"/>
                  </a:moveTo>
                  <a:cubicBezTo>
                    <a:pt x="4671" y="1"/>
                    <a:pt x="6238" y="1302"/>
                    <a:pt x="6505" y="3036"/>
                  </a:cubicBezTo>
                  <a:cubicBezTo>
                    <a:pt x="6739" y="4704"/>
                    <a:pt x="5505" y="6105"/>
                    <a:pt x="3737" y="6172"/>
                  </a:cubicBezTo>
                  <a:cubicBezTo>
                    <a:pt x="2002" y="6205"/>
                    <a:pt x="401" y="4871"/>
                    <a:pt x="201" y="3103"/>
                  </a:cubicBezTo>
                  <a:cubicBezTo>
                    <a:pt x="1" y="1435"/>
                    <a:pt x="1235" y="34"/>
                    <a:pt x="2936" y="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a:off x="4449175" y="3595525"/>
              <a:ext cx="170975" cy="152625"/>
            </a:xfrm>
            <a:custGeom>
              <a:avLst/>
              <a:gdLst/>
              <a:ahLst/>
              <a:cxnLst/>
              <a:rect l="l" t="t" r="r" b="b"/>
              <a:pathLst>
                <a:path w="6839" h="6105" extrusionOk="0">
                  <a:moveTo>
                    <a:pt x="2903" y="0"/>
                  </a:moveTo>
                  <a:cubicBezTo>
                    <a:pt x="4604" y="0"/>
                    <a:pt x="6239" y="1301"/>
                    <a:pt x="6539" y="2969"/>
                  </a:cubicBezTo>
                  <a:cubicBezTo>
                    <a:pt x="6839" y="4637"/>
                    <a:pt x="5605" y="6004"/>
                    <a:pt x="3870" y="6071"/>
                  </a:cubicBezTo>
                  <a:cubicBezTo>
                    <a:pt x="2102" y="6105"/>
                    <a:pt x="501" y="4770"/>
                    <a:pt x="234" y="3102"/>
                  </a:cubicBezTo>
                  <a:cubicBezTo>
                    <a:pt x="1" y="1368"/>
                    <a:pt x="1202" y="0"/>
                    <a:pt x="2903"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p:nvPr/>
          </p:nvSpPr>
          <p:spPr>
            <a:xfrm>
              <a:off x="4255700" y="3760625"/>
              <a:ext cx="171000" cy="155975"/>
            </a:xfrm>
            <a:custGeom>
              <a:avLst/>
              <a:gdLst/>
              <a:ahLst/>
              <a:cxnLst/>
              <a:rect l="l" t="t" r="r" b="b"/>
              <a:pathLst>
                <a:path w="6840" h="6239" extrusionOk="0">
                  <a:moveTo>
                    <a:pt x="3003" y="34"/>
                  </a:moveTo>
                  <a:cubicBezTo>
                    <a:pt x="4771" y="1"/>
                    <a:pt x="6405" y="1335"/>
                    <a:pt x="6606" y="3003"/>
                  </a:cubicBezTo>
                  <a:cubicBezTo>
                    <a:pt x="6839" y="4671"/>
                    <a:pt x="5572" y="6139"/>
                    <a:pt x="3804" y="6172"/>
                  </a:cubicBezTo>
                  <a:cubicBezTo>
                    <a:pt x="2002" y="6239"/>
                    <a:pt x="435" y="4904"/>
                    <a:pt x="234" y="3203"/>
                  </a:cubicBezTo>
                  <a:cubicBezTo>
                    <a:pt x="1" y="1535"/>
                    <a:pt x="1268" y="68"/>
                    <a:pt x="3003" y="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4"/>
            <p:cNvSpPr/>
            <p:nvPr/>
          </p:nvSpPr>
          <p:spPr>
            <a:xfrm>
              <a:off x="4472525" y="3755625"/>
              <a:ext cx="172650" cy="154300"/>
            </a:xfrm>
            <a:custGeom>
              <a:avLst/>
              <a:gdLst/>
              <a:ahLst/>
              <a:cxnLst/>
              <a:rect l="l" t="t" r="r" b="b"/>
              <a:pathLst>
                <a:path w="6906" h="6172" extrusionOk="0">
                  <a:moveTo>
                    <a:pt x="2970" y="34"/>
                  </a:moveTo>
                  <a:cubicBezTo>
                    <a:pt x="4737" y="1"/>
                    <a:pt x="6339" y="1268"/>
                    <a:pt x="6639" y="2936"/>
                  </a:cubicBezTo>
                  <a:cubicBezTo>
                    <a:pt x="6906" y="4604"/>
                    <a:pt x="5671" y="6005"/>
                    <a:pt x="3937" y="6072"/>
                  </a:cubicBezTo>
                  <a:cubicBezTo>
                    <a:pt x="2136" y="6172"/>
                    <a:pt x="501" y="4838"/>
                    <a:pt x="268" y="3170"/>
                  </a:cubicBezTo>
                  <a:cubicBezTo>
                    <a:pt x="1" y="1502"/>
                    <a:pt x="1235" y="67"/>
                    <a:pt x="2970" y="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4"/>
            <p:cNvSpPr/>
            <p:nvPr/>
          </p:nvSpPr>
          <p:spPr>
            <a:xfrm>
              <a:off x="4689350" y="3749800"/>
              <a:ext cx="175150" cy="150125"/>
            </a:xfrm>
            <a:custGeom>
              <a:avLst/>
              <a:gdLst/>
              <a:ahLst/>
              <a:cxnLst/>
              <a:rect l="l" t="t" r="r" b="b"/>
              <a:pathLst>
                <a:path w="7006" h="6005" extrusionOk="0">
                  <a:moveTo>
                    <a:pt x="2936" y="67"/>
                  </a:moveTo>
                  <a:cubicBezTo>
                    <a:pt x="4671" y="0"/>
                    <a:pt x="6338" y="1301"/>
                    <a:pt x="6672" y="2902"/>
                  </a:cubicBezTo>
                  <a:cubicBezTo>
                    <a:pt x="7006" y="4503"/>
                    <a:pt x="5805" y="5904"/>
                    <a:pt x="4003" y="5938"/>
                  </a:cubicBezTo>
                  <a:cubicBezTo>
                    <a:pt x="2236" y="6005"/>
                    <a:pt x="568" y="4737"/>
                    <a:pt x="267" y="3102"/>
                  </a:cubicBezTo>
                  <a:cubicBezTo>
                    <a:pt x="1" y="1468"/>
                    <a:pt x="1168" y="100"/>
                    <a:pt x="2936"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4"/>
            <p:cNvSpPr/>
            <p:nvPr/>
          </p:nvSpPr>
          <p:spPr>
            <a:xfrm>
              <a:off x="4275725" y="3924075"/>
              <a:ext cx="174325" cy="158475"/>
            </a:xfrm>
            <a:custGeom>
              <a:avLst/>
              <a:gdLst/>
              <a:ahLst/>
              <a:cxnLst/>
              <a:rect l="l" t="t" r="r" b="b"/>
              <a:pathLst>
                <a:path w="6973" h="6339" extrusionOk="0">
                  <a:moveTo>
                    <a:pt x="3036" y="101"/>
                  </a:moveTo>
                  <a:cubicBezTo>
                    <a:pt x="4837" y="1"/>
                    <a:pt x="6472" y="1335"/>
                    <a:pt x="6705" y="3003"/>
                  </a:cubicBezTo>
                  <a:cubicBezTo>
                    <a:pt x="6972" y="4671"/>
                    <a:pt x="5671" y="6139"/>
                    <a:pt x="3837" y="6272"/>
                  </a:cubicBezTo>
                  <a:cubicBezTo>
                    <a:pt x="2002" y="6339"/>
                    <a:pt x="367" y="5038"/>
                    <a:pt x="167" y="3337"/>
                  </a:cubicBezTo>
                  <a:cubicBezTo>
                    <a:pt x="0" y="1635"/>
                    <a:pt x="1301" y="168"/>
                    <a:pt x="3036" y="101"/>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4"/>
            <p:cNvSpPr/>
            <p:nvPr/>
          </p:nvSpPr>
          <p:spPr>
            <a:xfrm>
              <a:off x="4496725" y="3915750"/>
              <a:ext cx="175150" cy="154300"/>
            </a:xfrm>
            <a:custGeom>
              <a:avLst/>
              <a:gdLst/>
              <a:ahLst/>
              <a:cxnLst/>
              <a:rect l="l" t="t" r="r" b="b"/>
              <a:pathLst>
                <a:path w="7006" h="6172" extrusionOk="0">
                  <a:moveTo>
                    <a:pt x="3002" y="100"/>
                  </a:moveTo>
                  <a:cubicBezTo>
                    <a:pt x="4804" y="0"/>
                    <a:pt x="6471" y="1301"/>
                    <a:pt x="6705" y="2936"/>
                  </a:cubicBezTo>
                  <a:cubicBezTo>
                    <a:pt x="7005" y="4604"/>
                    <a:pt x="5738" y="6005"/>
                    <a:pt x="3903" y="6105"/>
                  </a:cubicBezTo>
                  <a:cubicBezTo>
                    <a:pt x="2102" y="6171"/>
                    <a:pt x="434" y="4937"/>
                    <a:pt x="200" y="3203"/>
                  </a:cubicBezTo>
                  <a:cubicBezTo>
                    <a:pt x="0" y="1535"/>
                    <a:pt x="1268" y="134"/>
                    <a:pt x="3002" y="10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4"/>
            <p:cNvSpPr/>
            <p:nvPr/>
          </p:nvSpPr>
          <p:spPr>
            <a:xfrm>
              <a:off x="4716875" y="3906575"/>
              <a:ext cx="178475" cy="151800"/>
            </a:xfrm>
            <a:custGeom>
              <a:avLst/>
              <a:gdLst/>
              <a:ahLst/>
              <a:cxnLst/>
              <a:rect l="l" t="t" r="r" b="b"/>
              <a:pathLst>
                <a:path w="7139" h="6072" extrusionOk="0">
                  <a:moveTo>
                    <a:pt x="3003" y="67"/>
                  </a:moveTo>
                  <a:cubicBezTo>
                    <a:pt x="4804" y="0"/>
                    <a:pt x="6505" y="1235"/>
                    <a:pt x="6805" y="2869"/>
                  </a:cubicBezTo>
                  <a:cubicBezTo>
                    <a:pt x="7139" y="4504"/>
                    <a:pt x="5871" y="5871"/>
                    <a:pt x="4070" y="6005"/>
                  </a:cubicBezTo>
                  <a:cubicBezTo>
                    <a:pt x="2235" y="6071"/>
                    <a:pt x="567" y="4837"/>
                    <a:pt x="301" y="3203"/>
                  </a:cubicBezTo>
                  <a:cubicBezTo>
                    <a:pt x="0" y="1535"/>
                    <a:pt x="1235" y="167"/>
                    <a:pt x="3003"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4"/>
            <p:cNvSpPr/>
            <p:nvPr/>
          </p:nvSpPr>
          <p:spPr>
            <a:xfrm>
              <a:off x="4295750" y="4089200"/>
              <a:ext cx="176800" cy="159300"/>
            </a:xfrm>
            <a:custGeom>
              <a:avLst/>
              <a:gdLst/>
              <a:ahLst/>
              <a:cxnLst/>
              <a:rect l="l" t="t" r="r" b="b"/>
              <a:pathLst>
                <a:path w="7072" h="6372" extrusionOk="0">
                  <a:moveTo>
                    <a:pt x="3102" y="67"/>
                  </a:moveTo>
                  <a:cubicBezTo>
                    <a:pt x="4937" y="1"/>
                    <a:pt x="6605" y="1268"/>
                    <a:pt x="6838" y="2936"/>
                  </a:cubicBezTo>
                  <a:cubicBezTo>
                    <a:pt x="7072" y="4604"/>
                    <a:pt x="5737" y="6105"/>
                    <a:pt x="3903" y="6238"/>
                  </a:cubicBezTo>
                  <a:cubicBezTo>
                    <a:pt x="2068" y="6372"/>
                    <a:pt x="400" y="5071"/>
                    <a:pt x="200" y="3370"/>
                  </a:cubicBezTo>
                  <a:cubicBezTo>
                    <a:pt x="0" y="1668"/>
                    <a:pt x="1301" y="167"/>
                    <a:pt x="3102"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4"/>
            <p:cNvSpPr/>
            <p:nvPr/>
          </p:nvSpPr>
          <p:spPr>
            <a:xfrm>
              <a:off x="4519225" y="4076700"/>
              <a:ext cx="181000" cy="155975"/>
            </a:xfrm>
            <a:custGeom>
              <a:avLst/>
              <a:gdLst/>
              <a:ahLst/>
              <a:cxnLst/>
              <a:rect l="l" t="t" r="r" b="b"/>
              <a:pathLst>
                <a:path w="7240" h="6239" extrusionOk="0">
                  <a:moveTo>
                    <a:pt x="3136" y="67"/>
                  </a:moveTo>
                  <a:cubicBezTo>
                    <a:pt x="4971" y="0"/>
                    <a:pt x="6639" y="1234"/>
                    <a:pt x="6939" y="2902"/>
                  </a:cubicBezTo>
                  <a:cubicBezTo>
                    <a:pt x="7239" y="4570"/>
                    <a:pt x="5938" y="6005"/>
                    <a:pt x="4104" y="6105"/>
                  </a:cubicBezTo>
                  <a:cubicBezTo>
                    <a:pt x="2269" y="6238"/>
                    <a:pt x="568" y="5004"/>
                    <a:pt x="301" y="3336"/>
                  </a:cubicBezTo>
                  <a:cubicBezTo>
                    <a:pt x="1" y="1601"/>
                    <a:pt x="1302" y="167"/>
                    <a:pt x="3136" y="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4"/>
            <p:cNvSpPr/>
            <p:nvPr/>
          </p:nvSpPr>
          <p:spPr>
            <a:xfrm>
              <a:off x="4745225" y="4064175"/>
              <a:ext cx="181000" cy="152650"/>
            </a:xfrm>
            <a:custGeom>
              <a:avLst/>
              <a:gdLst/>
              <a:ahLst/>
              <a:cxnLst/>
              <a:rect l="l" t="t" r="r" b="b"/>
              <a:pathLst>
                <a:path w="7240" h="6106" extrusionOk="0">
                  <a:moveTo>
                    <a:pt x="3036" y="68"/>
                  </a:moveTo>
                  <a:cubicBezTo>
                    <a:pt x="4871" y="1"/>
                    <a:pt x="6572" y="1202"/>
                    <a:pt x="6905" y="2836"/>
                  </a:cubicBezTo>
                  <a:cubicBezTo>
                    <a:pt x="7239" y="4437"/>
                    <a:pt x="6005" y="5872"/>
                    <a:pt x="4170" y="6005"/>
                  </a:cubicBezTo>
                  <a:cubicBezTo>
                    <a:pt x="2336" y="6105"/>
                    <a:pt x="568" y="4871"/>
                    <a:pt x="267" y="3237"/>
                  </a:cubicBezTo>
                  <a:cubicBezTo>
                    <a:pt x="1" y="1569"/>
                    <a:pt x="1235" y="201"/>
                    <a:pt x="3036" y="68"/>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4"/>
            <p:cNvSpPr/>
            <p:nvPr/>
          </p:nvSpPr>
          <p:spPr>
            <a:xfrm>
              <a:off x="4315750" y="4252650"/>
              <a:ext cx="180150" cy="161800"/>
            </a:xfrm>
            <a:custGeom>
              <a:avLst/>
              <a:gdLst/>
              <a:ahLst/>
              <a:cxnLst/>
              <a:rect l="l" t="t" r="r" b="b"/>
              <a:pathLst>
                <a:path w="7206" h="6472" extrusionOk="0">
                  <a:moveTo>
                    <a:pt x="3136" y="134"/>
                  </a:moveTo>
                  <a:cubicBezTo>
                    <a:pt x="4971" y="1"/>
                    <a:pt x="6705" y="1235"/>
                    <a:pt x="6939" y="2969"/>
                  </a:cubicBezTo>
                  <a:cubicBezTo>
                    <a:pt x="7206" y="4671"/>
                    <a:pt x="5871" y="6172"/>
                    <a:pt x="3970" y="6305"/>
                  </a:cubicBezTo>
                  <a:cubicBezTo>
                    <a:pt x="2102" y="6472"/>
                    <a:pt x="401" y="5171"/>
                    <a:pt x="201" y="3470"/>
                  </a:cubicBezTo>
                  <a:cubicBezTo>
                    <a:pt x="1" y="1735"/>
                    <a:pt x="1335" y="234"/>
                    <a:pt x="3136"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4"/>
            <p:cNvSpPr/>
            <p:nvPr/>
          </p:nvSpPr>
          <p:spPr>
            <a:xfrm>
              <a:off x="4543425" y="4235975"/>
              <a:ext cx="182650" cy="158475"/>
            </a:xfrm>
            <a:custGeom>
              <a:avLst/>
              <a:gdLst/>
              <a:ahLst/>
              <a:cxnLst/>
              <a:rect l="l" t="t" r="r" b="b"/>
              <a:pathLst>
                <a:path w="7306" h="6339" extrusionOk="0">
                  <a:moveTo>
                    <a:pt x="3169" y="134"/>
                  </a:moveTo>
                  <a:cubicBezTo>
                    <a:pt x="5004" y="0"/>
                    <a:pt x="6772" y="1235"/>
                    <a:pt x="7005" y="2869"/>
                  </a:cubicBezTo>
                  <a:cubicBezTo>
                    <a:pt x="7305" y="4537"/>
                    <a:pt x="6004" y="6005"/>
                    <a:pt x="4103" y="6172"/>
                  </a:cubicBezTo>
                  <a:cubicBezTo>
                    <a:pt x="2235" y="6338"/>
                    <a:pt x="500" y="5071"/>
                    <a:pt x="267" y="3403"/>
                  </a:cubicBezTo>
                  <a:cubicBezTo>
                    <a:pt x="0" y="1735"/>
                    <a:pt x="1301" y="234"/>
                    <a:pt x="3169"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4"/>
            <p:cNvSpPr/>
            <p:nvPr/>
          </p:nvSpPr>
          <p:spPr>
            <a:xfrm>
              <a:off x="4772750" y="4220125"/>
              <a:ext cx="183475" cy="155150"/>
            </a:xfrm>
            <a:custGeom>
              <a:avLst/>
              <a:gdLst/>
              <a:ahLst/>
              <a:cxnLst/>
              <a:rect l="l" t="t" r="r" b="b"/>
              <a:pathLst>
                <a:path w="7339" h="6206" extrusionOk="0">
                  <a:moveTo>
                    <a:pt x="3103" y="134"/>
                  </a:moveTo>
                  <a:cubicBezTo>
                    <a:pt x="4937" y="1"/>
                    <a:pt x="6672" y="1202"/>
                    <a:pt x="7005" y="2836"/>
                  </a:cubicBezTo>
                  <a:cubicBezTo>
                    <a:pt x="7339" y="4471"/>
                    <a:pt x="6071" y="5872"/>
                    <a:pt x="4170" y="6038"/>
                  </a:cubicBezTo>
                  <a:cubicBezTo>
                    <a:pt x="2302" y="6205"/>
                    <a:pt x="567" y="5004"/>
                    <a:pt x="267" y="3336"/>
                  </a:cubicBezTo>
                  <a:cubicBezTo>
                    <a:pt x="0" y="1702"/>
                    <a:pt x="1268" y="268"/>
                    <a:pt x="3103" y="134"/>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4"/>
            <p:cNvSpPr/>
            <p:nvPr/>
          </p:nvSpPr>
          <p:spPr>
            <a:xfrm>
              <a:off x="4334100" y="4415275"/>
              <a:ext cx="183500" cy="163475"/>
            </a:xfrm>
            <a:custGeom>
              <a:avLst/>
              <a:gdLst/>
              <a:ahLst/>
              <a:cxnLst/>
              <a:rect l="l" t="t" r="r" b="b"/>
              <a:pathLst>
                <a:path w="7340" h="6539" extrusionOk="0">
                  <a:moveTo>
                    <a:pt x="3236" y="167"/>
                  </a:moveTo>
                  <a:cubicBezTo>
                    <a:pt x="5137" y="0"/>
                    <a:pt x="6839" y="1234"/>
                    <a:pt x="7072" y="2969"/>
                  </a:cubicBezTo>
                  <a:cubicBezTo>
                    <a:pt x="7339" y="4637"/>
                    <a:pt x="5971" y="6171"/>
                    <a:pt x="4037" y="6338"/>
                  </a:cubicBezTo>
                  <a:cubicBezTo>
                    <a:pt x="2135" y="6538"/>
                    <a:pt x="401" y="5304"/>
                    <a:pt x="201" y="3536"/>
                  </a:cubicBezTo>
                  <a:cubicBezTo>
                    <a:pt x="0" y="1868"/>
                    <a:pt x="1368" y="334"/>
                    <a:pt x="3236"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4"/>
            <p:cNvSpPr/>
            <p:nvPr/>
          </p:nvSpPr>
          <p:spPr>
            <a:xfrm>
              <a:off x="4567600" y="4396100"/>
              <a:ext cx="185150" cy="160125"/>
            </a:xfrm>
            <a:custGeom>
              <a:avLst/>
              <a:gdLst/>
              <a:ahLst/>
              <a:cxnLst/>
              <a:rect l="l" t="t" r="r" b="b"/>
              <a:pathLst>
                <a:path w="7406" h="6405" extrusionOk="0">
                  <a:moveTo>
                    <a:pt x="3203" y="167"/>
                  </a:moveTo>
                  <a:cubicBezTo>
                    <a:pt x="5104" y="0"/>
                    <a:pt x="6839" y="1234"/>
                    <a:pt x="7139" y="2902"/>
                  </a:cubicBezTo>
                  <a:cubicBezTo>
                    <a:pt x="7406" y="4570"/>
                    <a:pt x="6105" y="6004"/>
                    <a:pt x="4170" y="6238"/>
                  </a:cubicBezTo>
                  <a:cubicBezTo>
                    <a:pt x="2235" y="6405"/>
                    <a:pt x="501" y="5170"/>
                    <a:pt x="234" y="3503"/>
                  </a:cubicBezTo>
                  <a:cubicBezTo>
                    <a:pt x="0" y="1801"/>
                    <a:pt x="1335" y="334"/>
                    <a:pt x="3203"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4"/>
            <p:cNvSpPr/>
            <p:nvPr/>
          </p:nvSpPr>
          <p:spPr>
            <a:xfrm>
              <a:off x="4800275" y="4377750"/>
              <a:ext cx="188475" cy="155950"/>
            </a:xfrm>
            <a:custGeom>
              <a:avLst/>
              <a:gdLst/>
              <a:ahLst/>
              <a:cxnLst/>
              <a:rect l="l" t="t" r="r" b="b"/>
              <a:pathLst>
                <a:path w="7539" h="6238" extrusionOk="0">
                  <a:moveTo>
                    <a:pt x="3202" y="167"/>
                  </a:moveTo>
                  <a:cubicBezTo>
                    <a:pt x="5070" y="0"/>
                    <a:pt x="6872" y="1201"/>
                    <a:pt x="7205" y="2836"/>
                  </a:cubicBezTo>
                  <a:cubicBezTo>
                    <a:pt x="7539" y="4437"/>
                    <a:pt x="6238" y="5904"/>
                    <a:pt x="4337" y="6071"/>
                  </a:cubicBezTo>
                  <a:cubicBezTo>
                    <a:pt x="2402" y="6238"/>
                    <a:pt x="634" y="5070"/>
                    <a:pt x="334" y="3469"/>
                  </a:cubicBezTo>
                  <a:cubicBezTo>
                    <a:pt x="0" y="1735"/>
                    <a:pt x="1301" y="300"/>
                    <a:pt x="3202" y="167"/>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4"/>
            <p:cNvSpPr/>
            <p:nvPr/>
          </p:nvSpPr>
          <p:spPr>
            <a:xfrm>
              <a:off x="4216525" y="3432075"/>
              <a:ext cx="165975" cy="155125"/>
            </a:xfrm>
            <a:custGeom>
              <a:avLst/>
              <a:gdLst/>
              <a:ahLst/>
              <a:cxnLst/>
              <a:rect l="l" t="t" r="r" b="b"/>
              <a:pathLst>
                <a:path w="6639" h="6205" extrusionOk="0">
                  <a:moveTo>
                    <a:pt x="2902" y="33"/>
                  </a:moveTo>
                  <a:cubicBezTo>
                    <a:pt x="4570" y="33"/>
                    <a:pt x="6171" y="1434"/>
                    <a:pt x="6371" y="3136"/>
                  </a:cubicBezTo>
                  <a:cubicBezTo>
                    <a:pt x="6638" y="4837"/>
                    <a:pt x="5404" y="6205"/>
                    <a:pt x="3703" y="6205"/>
                  </a:cubicBezTo>
                  <a:cubicBezTo>
                    <a:pt x="2002" y="6205"/>
                    <a:pt x="400" y="4837"/>
                    <a:pt x="200" y="3136"/>
                  </a:cubicBezTo>
                  <a:cubicBezTo>
                    <a:pt x="0" y="1434"/>
                    <a:pt x="1201" y="0"/>
                    <a:pt x="2902" y="33"/>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4"/>
            <p:cNvSpPr/>
            <p:nvPr/>
          </p:nvSpPr>
          <p:spPr>
            <a:xfrm>
              <a:off x="4661825" y="3593850"/>
              <a:ext cx="171825" cy="147625"/>
            </a:xfrm>
            <a:custGeom>
              <a:avLst/>
              <a:gdLst/>
              <a:ahLst/>
              <a:cxnLst/>
              <a:rect l="l" t="t" r="r" b="b"/>
              <a:pathLst>
                <a:path w="6873" h="5905" extrusionOk="0">
                  <a:moveTo>
                    <a:pt x="2870" y="0"/>
                  </a:moveTo>
                  <a:cubicBezTo>
                    <a:pt x="4571" y="0"/>
                    <a:pt x="6239" y="1301"/>
                    <a:pt x="6539" y="2869"/>
                  </a:cubicBezTo>
                  <a:cubicBezTo>
                    <a:pt x="6872" y="4504"/>
                    <a:pt x="5705" y="5838"/>
                    <a:pt x="3937" y="5871"/>
                  </a:cubicBezTo>
                  <a:cubicBezTo>
                    <a:pt x="2202" y="5905"/>
                    <a:pt x="535" y="4604"/>
                    <a:pt x="234" y="2936"/>
                  </a:cubicBezTo>
                  <a:cubicBezTo>
                    <a:pt x="1" y="1335"/>
                    <a:pt x="1168" y="0"/>
                    <a:pt x="2870" y="0"/>
                  </a:cubicBezTo>
                  <a:close/>
                </a:path>
              </a:pathLst>
            </a:custGeom>
            <a:solidFill>
              <a:srgbClr val="85C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4"/>
            <p:cNvSpPr/>
            <p:nvPr/>
          </p:nvSpPr>
          <p:spPr>
            <a:xfrm>
              <a:off x="4407475" y="3423725"/>
              <a:ext cx="167650" cy="153475"/>
            </a:xfrm>
            <a:custGeom>
              <a:avLst/>
              <a:gdLst/>
              <a:ahLst/>
              <a:cxnLst/>
              <a:rect l="l" t="t" r="r" b="b"/>
              <a:pathLst>
                <a:path w="6706" h="6139" extrusionOk="0">
                  <a:moveTo>
                    <a:pt x="2870" y="34"/>
                  </a:moveTo>
                  <a:cubicBezTo>
                    <a:pt x="4537" y="34"/>
                    <a:pt x="6139" y="1435"/>
                    <a:pt x="6405" y="3103"/>
                  </a:cubicBezTo>
                  <a:cubicBezTo>
                    <a:pt x="6706" y="4771"/>
                    <a:pt x="5505" y="6105"/>
                    <a:pt x="3770" y="6138"/>
                  </a:cubicBezTo>
                  <a:cubicBezTo>
                    <a:pt x="2069" y="6138"/>
                    <a:pt x="501" y="4804"/>
                    <a:pt x="234" y="3103"/>
                  </a:cubicBezTo>
                  <a:cubicBezTo>
                    <a:pt x="1" y="1368"/>
                    <a:pt x="1135" y="1"/>
                    <a:pt x="2870"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4"/>
            <p:cNvSpPr/>
            <p:nvPr/>
          </p:nvSpPr>
          <p:spPr>
            <a:xfrm>
              <a:off x="4615975" y="3426225"/>
              <a:ext cx="169300" cy="147625"/>
            </a:xfrm>
            <a:custGeom>
              <a:avLst/>
              <a:gdLst/>
              <a:ahLst/>
              <a:cxnLst/>
              <a:rect l="l" t="t" r="r" b="b"/>
              <a:pathLst>
                <a:path w="6772" h="5905" extrusionOk="0">
                  <a:moveTo>
                    <a:pt x="2836" y="1"/>
                  </a:moveTo>
                  <a:cubicBezTo>
                    <a:pt x="4503" y="1"/>
                    <a:pt x="6105" y="1335"/>
                    <a:pt x="6438" y="2936"/>
                  </a:cubicBezTo>
                  <a:cubicBezTo>
                    <a:pt x="6772" y="4571"/>
                    <a:pt x="5604" y="5905"/>
                    <a:pt x="3903" y="5905"/>
                  </a:cubicBezTo>
                  <a:cubicBezTo>
                    <a:pt x="2202" y="5905"/>
                    <a:pt x="567" y="4604"/>
                    <a:pt x="267" y="2936"/>
                  </a:cubicBezTo>
                  <a:cubicBezTo>
                    <a:pt x="0" y="1335"/>
                    <a:pt x="1168" y="1"/>
                    <a:pt x="2836" y="1"/>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4"/>
            <p:cNvSpPr/>
            <p:nvPr/>
          </p:nvSpPr>
          <p:spPr>
            <a:xfrm>
              <a:off x="4218175" y="3587175"/>
              <a:ext cx="169325" cy="155975"/>
            </a:xfrm>
            <a:custGeom>
              <a:avLst/>
              <a:gdLst/>
              <a:ahLst/>
              <a:cxnLst/>
              <a:rect l="l" t="t" r="r" b="b"/>
              <a:pathLst>
                <a:path w="6773" h="6239" extrusionOk="0">
                  <a:moveTo>
                    <a:pt x="2970" y="1"/>
                  </a:moveTo>
                  <a:cubicBezTo>
                    <a:pt x="4671" y="1"/>
                    <a:pt x="6272" y="1335"/>
                    <a:pt x="6505" y="3069"/>
                  </a:cubicBezTo>
                  <a:cubicBezTo>
                    <a:pt x="6772" y="4771"/>
                    <a:pt x="5505" y="6138"/>
                    <a:pt x="3770" y="6172"/>
                  </a:cubicBezTo>
                  <a:cubicBezTo>
                    <a:pt x="2002" y="6238"/>
                    <a:pt x="434" y="4837"/>
                    <a:pt x="234" y="3136"/>
                  </a:cubicBezTo>
                  <a:cubicBezTo>
                    <a:pt x="1" y="1435"/>
                    <a:pt x="1202" y="34"/>
                    <a:pt x="2970" y="1"/>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4"/>
            <p:cNvSpPr/>
            <p:nvPr/>
          </p:nvSpPr>
          <p:spPr>
            <a:xfrm>
              <a:off x="4430825" y="3586350"/>
              <a:ext cx="170150" cy="152625"/>
            </a:xfrm>
            <a:custGeom>
              <a:avLst/>
              <a:gdLst/>
              <a:ahLst/>
              <a:cxnLst/>
              <a:rect l="l" t="t" r="r" b="b"/>
              <a:pathLst>
                <a:path w="6806" h="6105" extrusionOk="0">
                  <a:moveTo>
                    <a:pt x="2936" y="0"/>
                  </a:moveTo>
                  <a:cubicBezTo>
                    <a:pt x="4638" y="0"/>
                    <a:pt x="6272" y="1334"/>
                    <a:pt x="6506" y="2969"/>
                  </a:cubicBezTo>
                  <a:cubicBezTo>
                    <a:pt x="6806" y="4637"/>
                    <a:pt x="5605" y="6005"/>
                    <a:pt x="3837" y="6038"/>
                  </a:cubicBezTo>
                  <a:cubicBezTo>
                    <a:pt x="2102" y="6105"/>
                    <a:pt x="468" y="4770"/>
                    <a:pt x="268" y="3102"/>
                  </a:cubicBezTo>
                  <a:cubicBezTo>
                    <a:pt x="1" y="1368"/>
                    <a:pt x="1235" y="0"/>
                    <a:pt x="2936"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4"/>
            <p:cNvSpPr/>
            <p:nvPr/>
          </p:nvSpPr>
          <p:spPr>
            <a:xfrm>
              <a:off x="4238200" y="3751450"/>
              <a:ext cx="170975" cy="158475"/>
            </a:xfrm>
            <a:custGeom>
              <a:avLst/>
              <a:gdLst/>
              <a:ahLst/>
              <a:cxnLst/>
              <a:rect l="l" t="t" r="r" b="b"/>
              <a:pathLst>
                <a:path w="6839" h="6339" extrusionOk="0">
                  <a:moveTo>
                    <a:pt x="3003" y="34"/>
                  </a:moveTo>
                  <a:cubicBezTo>
                    <a:pt x="4770" y="1"/>
                    <a:pt x="6338" y="1335"/>
                    <a:pt x="6605" y="3036"/>
                  </a:cubicBezTo>
                  <a:cubicBezTo>
                    <a:pt x="6839" y="4738"/>
                    <a:pt x="5538" y="6172"/>
                    <a:pt x="3803" y="6239"/>
                  </a:cubicBezTo>
                  <a:cubicBezTo>
                    <a:pt x="2002" y="6339"/>
                    <a:pt x="434" y="5005"/>
                    <a:pt x="201" y="3237"/>
                  </a:cubicBezTo>
                  <a:cubicBezTo>
                    <a:pt x="0" y="1535"/>
                    <a:pt x="1235" y="68"/>
                    <a:pt x="3003"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4"/>
            <p:cNvSpPr/>
            <p:nvPr/>
          </p:nvSpPr>
          <p:spPr>
            <a:xfrm>
              <a:off x="4454175" y="3745625"/>
              <a:ext cx="172650" cy="154300"/>
            </a:xfrm>
            <a:custGeom>
              <a:avLst/>
              <a:gdLst/>
              <a:ahLst/>
              <a:cxnLst/>
              <a:rect l="l" t="t" r="r" b="b"/>
              <a:pathLst>
                <a:path w="6906" h="6172" extrusionOk="0">
                  <a:moveTo>
                    <a:pt x="2970" y="67"/>
                  </a:moveTo>
                  <a:cubicBezTo>
                    <a:pt x="4704" y="0"/>
                    <a:pt x="6339" y="1301"/>
                    <a:pt x="6639" y="2969"/>
                  </a:cubicBezTo>
                  <a:cubicBezTo>
                    <a:pt x="6906" y="4637"/>
                    <a:pt x="5672" y="6005"/>
                    <a:pt x="3904" y="6105"/>
                  </a:cubicBezTo>
                  <a:cubicBezTo>
                    <a:pt x="2136" y="6172"/>
                    <a:pt x="501" y="4837"/>
                    <a:pt x="234" y="3169"/>
                  </a:cubicBezTo>
                  <a:cubicBezTo>
                    <a:pt x="1" y="1502"/>
                    <a:pt x="1235" y="101"/>
                    <a:pt x="2970"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4"/>
            <p:cNvSpPr/>
            <p:nvPr/>
          </p:nvSpPr>
          <p:spPr>
            <a:xfrm>
              <a:off x="4671000" y="3740625"/>
              <a:ext cx="175150" cy="150950"/>
            </a:xfrm>
            <a:custGeom>
              <a:avLst/>
              <a:gdLst/>
              <a:ahLst/>
              <a:cxnLst/>
              <a:rect l="l" t="t" r="r" b="b"/>
              <a:pathLst>
                <a:path w="7006" h="6038" extrusionOk="0">
                  <a:moveTo>
                    <a:pt x="2903" y="34"/>
                  </a:moveTo>
                  <a:cubicBezTo>
                    <a:pt x="4671" y="0"/>
                    <a:pt x="6339" y="1301"/>
                    <a:pt x="6672" y="2936"/>
                  </a:cubicBezTo>
                  <a:cubicBezTo>
                    <a:pt x="7006" y="4537"/>
                    <a:pt x="5772" y="5938"/>
                    <a:pt x="4004" y="5971"/>
                  </a:cubicBezTo>
                  <a:cubicBezTo>
                    <a:pt x="2202" y="6038"/>
                    <a:pt x="534" y="4770"/>
                    <a:pt x="234" y="3103"/>
                  </a:cubicBezTo>
                  <a:cubicBezTo>
                    <a:pt x="1" y="1468"/>
                    <a:pt x="1168" y="100"/>
                    <a:pt x="2903" y="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4"/>
            <p:cNvSpPr/>
            <p:nvPr/>
          </p:nvSpPr>
          <p:spPr>
            <a:xfrm>
              <a:off x="4257375" y="3914900"/>
              <a:ext cx="173475" cy="158475"/>
            </a:xfrm>
            <a:custGeom>
              <a:avLst/>
              <a:gdLst/>
              <a:ahLst/>
              <a:cxnLst/>
              <a:rect l="l" t="t" r="r" b="b"/>
              <a:pathLst>
                <a:path w="6939" h="6339" extrusionOk="0">
                  <a:moveTo>
                    <a:pt x="3069" y="68"/>
                  </a:moveTo>
                  <a:cubicBezTo>
                    <a:pt x="4871" y="1"/>
                    <a:pt x="6505" y="1335"/>
                    <a:pt x="6705" y="3003"/>
                  </a:cubicBezTo>
                  <a:cubicBezTo>
                    <a:pt x="6939" y="4704"/>
                    <a:pt x="5671" y="6139"/>
                    <a:pt x="3837" y="6239"/>
                  </a:cubicBezTo>
                  <a:cubicBezTo>
                    <a:pt x="2035" y="6339"/>
                    <a:pt x="368" y="5038"/>
                    <a:pt x="201" y="3303"/>
                  </a:cubicBezTo>
                  <a:cubicBezTo>
                    <a:pt x="1" y="1635"/>
                    <a:pt x="1268" y="168"/>
                    <a:pt x="3069" y="68"/>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4"/>
            <p:cNvSpPr/>
            <p:nvPr/>
          </p:nvSpPr>
          <p:spPr>
            <a:xfrm>
              <a:off x="4477525" y="3906575"/>
              <a:ext cx="176000" cy="155125"/>
            </a:xfrm>
            <a:custGeom>
              <a:avLst/>
              <a:gdLst/>
              <a:ahLst/>
              <a:cxnLst/>
              <a:rect l="l" t="t" r="r" b="b"/>
              <a:pathLst>
                <a:path w="7040" h="6205" extrusionOk="0">
                  <a:moveTo>
                    <a:pt x="3036" y="67"/>
                  </a:moveTo>
                  <a:cubicBezTo>
                    <a:pt x="4804" y="0"/>
                    <a:pt x="6472" y="1301"/>
                    <a:pt x="6739" y="2969"/>
                  </a:cubicBezTo>
                  <a:cubicBezTo>
                    <a:pt x="7039" y="4637"/>
                    <a:pt x="5772" y="6038"/>
                    <a:pt x="3937" y="6138"/>
                  </a:cubicBezTo>
                  <a:cubicBezTo>
                    <a:pt x="2136" y="6205"/>
                    <a:pt x="468" y="4904"/>
                    <a:pt x="234" y="3236"/>
                  </a:cubicBezTo>
                  <a:cubicBezTo>
                    <a:pt x="1" y="1568"/>
                    <a:pt x="1268" y="167"/>
                    <a:pt x="3036"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4"/>
            <p:cNvSpPr/>
            <p:nvPr/>
          </p:nvSpPr>
          <p:spPr>
            <a:xfrm>
              <a:off x="4697700" y="3898225"/>
              <a:ext cx="178475" cy="151800"/>
            </a:xfrm>
            <a:custGeom>
              <a:avLst/>
              <a:gdLst/>
              <a:ahLst/>
              <a:cxnLst/>
              <a:rect l="l" t="t" r="r" b="b"/>
              <a:pathLst>
                <a:path w="7139" h="6072" extrusionOk="0">
                  <a:moveTo>
                    <a:pt x="3002" y="68"/>
                  </a:moveTo>
                  <a:cubicBezTo>
                    <a:pt x="4804" y="1"/>
                    <a:pt x="6471" y="1235"/>
                    <a:pt x="6805" y="2870"/>
                  </a:cubicBezTo>
                  <a:cubicBezTo>
                    <a:pt x="7139" y="4504"/>
                    <a:pt x="5904" y="5872"/>
                    <a:pt x="4103" y="6005"/>
                  </a:cubicBezTo>
                  <a:cubicBezTo>
                    <a:pt x="2268" y="6072"/>
                    <a:pt x="601" y="4838"/>
                    <a:pt x="300" y="3203"/>
                  </a:cubicBezTo>
                  <a:cubicBezTo>
                    <a:pt x="0" y="1535"/>
                    <a:pt x="1234" y="134"/>
                    <a:pt x="3002" y="68"/>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4"/>
            <p:cNvSpPr/>
            <p:nvPr/>
          </p:nvSpPr>
          <p:spPr>
            <a:xfrm>
              <a:off x="4276550" y="4079200"/>
              <a:ext cx="177650" cy="159300"/>
            </a:xfrm>
            <a:custGeom>
              <a:avLst/>
              <a:gdLst/>
              <a:ahLst/>
              <a:cxnLst/>
              <a:rect l="l" t="t" r="r" b="b"/>
              <a:pathLst>
                <a:path w="7106" h="6372" extrusionOk="0">
                  <a:moveTo>
                    <a:pt x="3136" y="100"/>
                  </a:moveTo>
                  <a:cubicBezTo>
                    <a:pt x="4971" y="0"/>
                    <a:pt x="6606" y="1301"/>
                    <a:pt x="6839" y="2969"/>
                  </a:cubicBezTo>
                  <a:cubicBezTo>
                    <a:pt x="7106" y="4670"/>
                    <a:pt x="5772" y="6138"/>
                    <a:pt x="3937" y="6271"/>
                  </a:cubicBezTo>
                  <a:cubicBezTo>
                    <a:pt x="2102" y="6372"/>
                    <a:pt x="434" y="5104"/>
                    <a:pt x="234" y="3403"/>
                  </a:cubicBezTo>
                  <a:cubicBezTo>
                    <a:pt x="1" y="1668"/>
                    <a:pt x="1302" y="234"/>
                    <a:pt x="3136" y="10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4"/>
            <p:cNvSpPr/>
            <p:nvPr/>
          </p:nvSpPr>
          <p:spPr>
            <a:xfrm>
              <a:off x="4500875" y="4068350"/>
              <a:ext cx="179325" cy="156800"/>
            </a:xfrm>
            <a:custGeom>
              <a:avLst/>
              <a:gdLst/>
              <a:ahLst/>
              <a:cxnLst/>
              <a:rect l="l" t="t" r="r" b="b"/>
              <a:pathLst>
                <a:path w="7173" h="6272" extrusionOk="0">
                  <a:moveTo>
                    <a:pt x="3103" y="67"/>
                  </a:moveTo>
                  <a:cubicBezTo>
                    <a:pt x="4938" y="1"/>
                    <a:pt x="6606" y="1235"/>
                    <a:pt x="6872" y="2903"/>
                  </a:cubicBezTo>
                  <a:cubicBezTo>
                    <a:pt x="7173" y="4571"/>
                    <a:pt x="5872" y="6005"/>
                    <a:pt x="4037" y="6172"/>
                  </a:cubicBezTo>
                  <a:cubicBezTo>
                    <a:pt x="2202" y="6272"/>
                    <a:pt x="501" y="5038"/>
                    <a:pt x="268" y="3336"/>
                  </a:cubicBezTo>
                  <a:cubicBezTo>
                    <a:pt x="1" y="1602"/>
                    <a:pt x="1302" y="167"/>
                    <a:pt x="3103"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4"/>
            <p:cNvSpPr/>
            <p:nvPr/>
          </p:nvSpPr>
          <p:spPr>
            <a:xfrm>
              <a:off x="4726050" y="4055850"/>
              <a:ext cx="181825" cy="152625"/>
            </a:xfrm>
            <a:custGeom>
              <a:avLst/>
              <a:gdLst/>
              <a:ahLst/>
              <a:cxnLst/>
              <a:rect l="l" t="t" r="r" b="b"/>
              <a:pathLst>
                <a:path w="7273" h="6105" extrusionOk="0">
                  <a:moveTo>
                    <a:pt x="3036" y="67"/>
                  </a:moveTo>
                  <a:cubicBezTo>
                    <a:pt x="4870" y="0"/>
                    <a:pt x="6605" y="1201"/>
                    <a:pt x="6939" y="2836"/>
                  </a:cubicBezTo>
                  <a:cubicBezTo>
                    <a:pt x="7272" y="4437"/>
                    <a:pt x="6005" y="5871"/>
                    <a:pt x="4170" y="6005"/>
                  </a:cubicBezTo>
                  <a:cubicBezTo>
                    <a:pt x="2335" y="6105"/>
                    <a:pt x="601" y="4870"/>
                    <a:pt x="301" y="3236"/>
                  </a:cubicBezTo>
                  <a:cubicBezTo>
                    <a:pt x="0" y="1568"/>
                    <a:pt x="1201" y="167"/>
                    <a:pt x="3036" y="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4"/>
            <p:cNvSpPr/>
            <p:nvPr/>
          </p:nvSpPr>
          <p:spPr>
            <a:xfrm>
              <a:off x="4295750" y="4244325"/>
              <a:ext cx="180150" cy="161800"/>
            </a:xfrm>
            <a:custGeom>
              <a:avLst/>
              <a:gdLst/>
              <a:ahLst/>
              <a:cxnLst/>
              <a:rect l="l" t="t" r="r" b="b"/>
              <a:pathLst>
                <a:path w="7206" h="6472" extrusionOk="0">
                  <a:moveTo>
                    <a:pt x="3202" y="133"/>
                  </a:moveTo>
                  <a:cubicBezTo>
                    <a:pt x="5037" y="0"/>
                    <a:pt x="6738" y="1234"/>
                    <a:pt x="6972" y="2969"/>
                  </a:cubicBezTo>
                  <a:cubicBezTo>
                    <a:pt x="7205" y="4670"/>
                    <a:pt x="5871" y="6171"/>
                    <a:pt x="3970" y="6305"/>
                  </a:cubicBezTo>
                  <a:cubicBezTo>
                    <a:pt x="2068" y="6471"/>
                    <a:pt x="400" y="5170"/>
                    <a:pt x="200" y="3469"/>
                  </a:cubicBezTo>
                  <a:cubicBezTo>
                    <a:pt x="0" y="1701"/>
                    <a:pt x="1334" y="234"/>
                    <a:pt x="3202" y="133"/>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4"/>
            <p:cNvSpPr/>
            <p:nvPr/>
          </p:nvSpPr>
          <p:spPr>
            <a:xfrm>
              <a:off x="4525075" y="4228475"/>
              <a:ext cx="180975" cy="158475"/>
            </a:xfrm>
            <a:custGeom>
              <a:avLst/>
              <a:gdLst/>
              <a:ahLst/>
              <a:cxnLst/>
              <a:rect l="l" t="t" r="r" b="b"/>
              <a:pathLst>
                <a:path w="7239" h="6339" extrusionOk="0">
                  <a:moveTo>
                    <a:pt x="3102" y="134"/>
                  </a:moveTo>
                  <a:cubicBezTo>
                    <a:pt x="4937" y="0"/>
                    <a:pt x="6705" y="1268"/>
                    <a:pt x="6972" y="2869"/>
                  </a:cubicBezTo>
                  <a:cubicBezTo>
                    <a:pt x="7239" y="4537"/>
                    <a:pt x="5904" y="6005"/>
                    <a:pt x="4036" y="6171"/>
                  </a:cubicBezTo>
                  <a:cubicBezTo>
                    <a:pt x="2168" y="6338"/>
                    <a:pt x="434" y="5104"/>
                    <a:pt x="200" y="3369"/>
                  </a:cubicBezTo>
                  <a:cubicBezTo>
                    <a:pt x="0" y="1701"/>
                    <a:pt x="1301" y="267"/>
                    <a:pt x="3102" y="1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4"/>
            <p:cNvSpPr/>
            <p:nvPr/>
          </p:nvSpPr>
          <p:spPr>
            <a:xfrm>
              <a:off x="4753575" y="4212625"/>
              <a:ext cx="184325" cy="155975"/>
            </a:xfrm>
            <a:custGeom>
              <a:avLst/>
              <a:gdLst/>
              <a:ahLst/>
              <a:cxnLst/>
              <a:rect l="l" t="t" r="r" b="b"/>
              <a:pathLst>
                <a:path w="7373" h="6239" extrusionOk="0">
                  <a:moveTo>
                    <a:pt x="3102" y="134"/>
                  </a:moveTo>
                  <a:cubicBezTo>
                    <a:pt x="4937" y="0"/>
                    <a:pt x="6705" y="1235"/>
                    <a:pt x="7038" y="2836"/>
                  </a:cubicBezTo>
                  <a:cubicBezTo>
                    <a:pt x="7372" y="4470"/>
                    <a:pt x="6071" y="5905"/>
                    <a:pt x="4203" y="6071"/>
                  </a:cubicBezTo>
                  <a:cubicBezTo>
                    <a:pt x="2335" y="6238"/>
                    <a:pt x="567" y="4971"/>
                    <a:pt x="267" y="3336"/>
                  </a:cubicBezTo>
                  <a:cubicBezTo>
                    <a:pt x="0" y="1668"/>
                    <a:pt x="1234" y="267"/>
                    <a:pt x="3102" y="134"/>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4"/>
            <p:cNvSpPr/>
            <p:nvPr/>
          </p:nvSpPr>
          <p:spPr>
            <a:xfrm>
              <a:off x="4315750" y="4407775"/>
              <a:ext cx="181825" cy="162625"/>
            </a:xfrm>
            <a:custGeom>
              <a:avLst/>
              <a:gdLst/>
              <a:ahLst/>
              <a:cxnLst/>
              <a:rect l="l" t="t" r="r" b="b"/>
              <a:pathLst>
                <a:path w="7273" h="6505" extrusionOk="0">
                  <a:moveTo>
                    <a:pt x="3236" y="167"/>
                  </a:moveTo>
                  <a:cubicBezTo>
                    <a:pt x="5104" y="0"/>
                    <a:pt x="6839" y="1268"/>
                    <a:pt x="7072" y="2969"/>
                  </a:cubicBezTo>
                  <a:cubicBezTo>
                    <a:pt x="7272" y="4670"/>
                    <a:pt x="5938" y="6171"/>
                    <a:pt x="4037" y="6338"/>
                  </a:cubicBezTo>
                  <a:cubicBezTo>
                    <a:pt x="2102" y="6505"/>
                    <a:pt x="401" y="5271"/>
                    <a:pt x="201" y="3536"/>
                  </a:cubicBezTo>
                  <a:cubicBezTo>
                    <a:pt x="1" y="1835"/>
                    <a:pt x="1335" y="300"/>
                    <a:pt x="3236"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4"/>
            <p:cNvSpPr/>
            <p:nvPr/>
          </p:nvSpPr>
          <p:spPr>
            <a:xfrm>
              <a:off x="4547575" y="4387750"/>
              <a:ext cx="186000" cy="160150"/>
            </a:xfrm>
            <a:custGeom>
              <a:avLst/>
              <a:gdLst/>
              <a:ahLst/>
              <a:cxnLst/>
              <a:rect l="l" t="t" r="r" b="b"/>
              <a:pathLst>
                <a:path w="7440" h="6406" extrusionOk="0">
                  <a:moveTo>
                    <a:pt x="3237" y="167"/>
                  </a:moveTo>
                  <a:cubicBezTo>
                    <a:pt x="5105" y="0"/>
                    <a:pt x="6839" y="1235"/>
                    <a:pt x="7139" y="2903"/>
                  </a:cubicBezTo>
                  <a:cubicBezTo>
                    <a:pt x="7440" y="4570"/>
                    <a:pt x="6105" y="6005"/>
                    <a:pt x="4171" y="6238"/>
                  </a:cubicBezTo>
                  <a:cubicBezTo>
                    <a:pt x="2269" y="6405"/>
                    <a:pt x="501" y="5171"/>
                    <a:pt x="268" y="3503"/>
                  </a:cubicBezTo>
                  <a:cubicBezTo>
                    <a:pt x="1" y="1835"/>
                    <a:pt x="1335" y="334"/>
                    <a:pt x="3237"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4"/>
            <p:cNvSpPr/>
            <p:nvPr/>
          </p:nvSpPr>
          <p:spPr>
            <a:xfrm>
              <a:off x="4780250" y="4369400"/>
              <a:ext cx="186825" cy="155975"/>
            </a:xfrm>
            <a:custGeom>
              <a:avLst/>
              <a:gdLst/>
              <a:ahLst/>
              <a:cxnLst/>
              <a:rect l="l" t="t" r="r" b="b"/>
              <a:pathLst>
                <a:path w="7473" h="6239" extrusionOk="0">
                  <a:moveTo>
                    <a:pt x="3169" y="167"/>
                  </a:moveTo>
                  <a:cubicBezTo>
                    <a:pt x="5037" y="1"/>
                    <a:pt x="6839" y="1201"/>
                    <a:pt x="7139" y="2836"/>
                  </a:cubicBezTo>
                  <a:cubicBezTo>
                    <a:pt x="7473" y="4437"/>
                    <a:pt x="6172" y="5905"/>
                    <a:pt x="4270" y="6072"/>
                  </a:cubicBezTo>
                  <a:cubicBezTo>
                    <a:pt x="2336" y="6238"/>
                    <a:pt x="534" y="5071"/>
                    <a:pt x="301" y="3403"/>
                  </a:cubicBezTo>
                  <a:cubicBezTo>
                    <a:pt x="1" y="1802"/>
                    <a:pt x="1301" y="334"/>
                    <a:pt x="3169" y="167"/>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4"/>
            <p:cNvSpPr/>
            <p:nvPr/>
          </p:nvSpPr>
          <p:spPr>
            <a:xfrm>
              <a:off x="4199000" y="3422900"/>
              <a:ext cx="165150" cy="154300"/>
            </a:xfrm>
            <a:custGeom>
              <a:avLst/>
              <a:gdLst/>
              <a:ahLst/>
              <a:cxnLst/>
              <a:rect l="l" t="t" r="r" b="b"/>
              <a:pathLst>
                <a:path w="6606" h="6172" extrusionOk="0">
                  <a:moveTo>
                    <a:pt x="2903" y="0"/>
                  </a:moveTo>
                  <a:cubicBezTo>
                    <a:pt x="4571" y="0"/>
                    <a:pt x="6172" y="1368"/>
                    <a:pt x="6372" y="3069"/>
                  </a:cubicBezTo>
                  <a:cubicBezTo>
                    <a:pt x="6605" y="4804"/>
                    <a:pt x="5404" y="6171"/>
                    <a:pt x="3703" y="6171"/>
                  </a:cubicBezTo>
                  <a:cubicBezTo>
                    <a:pt x="2002" y="6171"/>
                    <a:pt x="434" y="4770"/>
                    <a:pt x="234" y="3069"/>
                  </a:cubicBezTo>
                  <a:cubicBezTo>
                    <a:pt x="1" y="1368"/>
                    <a:pt x="1201" y="0"/>
                    <a:pt x="2903"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4"/>
            <p:cNvSpPr/>
            <p:nvPr/>
          </p:nvSpPr>
          <p:spPr>
            <a:xfrm>
              <a:off x="4643475" y="3584675"/>
              <a:ext cx="172650" cy="148475"/>
            </a:xfrm>
            <a:custGeom>
              <a:avLst/>
              <a:gdLst/>
              <a:ahLst/>
              <a:cxnLst/>
              <a:rect l="l" t="t" r="r" b="b"/>
              <a:pathLst>
                <a:path w="6906" h="5939" extrusionOk="0">
                  <a:moveTo>
                    <a:pt x="2903" y="0"/>
                  </a:moveTo>
                  <a:cubicBezTo>
                    <a:pt x="4604" y="0"/>
                    <a:pt x="6272" y="1268"/>
                    <a:pt x="6572" y="2903"/>
                  </a:cubicBezTo>
                  <a:cubicBezTo>
                    <a:pt x="6906" y="4537"/>
                    <a:pt x="5738" y="5871"/>
                    <a:pt x="3970" y="5905"/>
                  </a:cubicBezTo>
                  <a:cubicBezTo>
                    <a:pt x="2236" y="5938"/>
                    <a:pt x="601" y="4671"/>
                    <a:pt x="301" y="3003"/>
                  </a:cubicBezTo>
                  <a:cubicBezTo>
                    <a:pt x="1" y="1335"/>
                    <a:pt x="1135" y="0"/>
                    <a:pt x="2903" y="0"/>
                  </a:cubicBezTo>
                  <a:close/>
                </a:path>
              </a:pathLst>
            </a:custGeom>
            <a:solidFill>
              <a:srgbClr val="BEE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4"/>
            <p:cNvSpPr/>
            <p:nvPr/>
          </p:nvSpPr>
          <p:spPr>
            <a:xfrm>
              <a:off x="4214025" y="3436225"/>
              <a:ext cx="133450" cy="128450"/>
            </a:xfrm>
            <a:custGeom>
              <a:avLst/>
              <a:gdLst/>
              <a:ahLst/>
              <a:cxnLst/>
              <a:rect l="l" t="t" r="r" b="b"/>
              <a:pathLst>
                <a:path w="5338" h="5138" extrusionOk="0">
                  <a:moveTo>
                    <a:pt x="2335" y="34"/>
                  </a:moveTo>
                  <a:cubicBezTo>
                    <a:pt x="3736" y="34"/>
                    <a:pt x="5004" y="1168"/>
                    <a:pt x="5170" y="2603"/>
                  </a:cubicBezTo>
                  <a:cubicBezTo>
                    <a:pt x="5337" y="3970"/>
                    <a:pt x="4403" y="5105"/>
                    <a:pt x="2969" y="5138"/>
                  </a:cubicBezTo>
                  <a:cubicBezTo>
                    <a:pt x="1568" y="5138"/>
                    <a:pt x="300" y="4004"/>
                    <a:pt x="133" y="2603"/>
                  </a:cubicBezTo>
                  <a:cubicBezTo>
                    <a:pt x="0" y="1168"/>
                    <a:pt x="967" y="1"/>
                    <a:pt x="2335"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4"/>
            <p:cNvSpPr/>
            <p:nvPr/>
          </p:nvSpPr>
          <p:spPr>
            <a:xfrm>
              <a:off x="4234025" y="3602175"/>
              <a:ext cx="135125" cy="128450"/>
            </a:xfrm>
            <a:custGeom>
              <a:avLst/>
              <a:gdLst/>
              <a:ahLst/>
              <a:cxnLst/>
              <a:rect l="l" t="t" r="r" b="b"/>
              <a:pathLst>
                <a:path w="5405" h="5138" extrusionOk="0">
                  <a:moveTo>
                    <a:pt x="2369" y="1"/>
                  </a:moveTo>
                  <a:cubicBezTo>
                    <a:pt x="3803" y="1"/>
                    <a:pt x="5104" y="1068"/>
                    <a:pt x="5238" y="2503"/>
                  </a:cubicBezTo>
                  <a:cubicBezTo>
                    <a:pt x="5404" y="3870"/>
                    <a:pt x="4404" y="5038"/>
                    <a:pt x="3003" y="5071"/>
                  </a:cubicBezTo>
                  <a:cubicBezTo>
                    <a:pt x="1602" y="5138"/>
                    <a:pt x="301" y="4004"/>
                    <a:pt x="134" y="2570"/>
                  </a:cubicBezTo>
                  <a:cubicBezTo>
                    <a:pt x="1" y="1168"/>
                    <a:pt x="1001" y="1"/>
                    <a:pt x="2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4"/>
            <p:cNvSpPr/>
            <p:nvPr/>
          </p:nvSpPr>
          <p:spPr>
            <a:xfrm>
              <a:off x="4253200" y="3765650"/>
              <a:ext cx="138475" cy="129275"/>
            </a:xfrm>
            <a:custGeom>
              <a:avLst/>
              <a:gdLst/>
              <a:ahLst/>
              <a:cxnLst/>
              <a:rect l="l" t="t" r="r" b="b"/>
              <a:pathLst>
                <a:path w="5539" h="5171" extrusionOk="0">
                  <a:moveTo>
                    <a:pt x="2436" y="33"/>
                  </a:moveTo>
                  <a:cubicBezTo>
                    <a:pt x="3870" y="0"/>
                    <a:pt x="5205" y="1134"/>
                    <a:pt x="5371" y="2502"/>
                  </a:cubicBezTo>
                  <a:cubicBezTo>
                    <a:pt x="5538" y="3869"/>
                    <a:pt x="4537" y="5037"/>
                    <a:pt x="3070" y="5137"/>
                  </a:cubicBezTo>
                  <a:cubicBezTo>
                    <a:pt x="1602" y="5170"/>
                    <a:pt x="301" y="4103"/>
                    <a:pt x="168" y="2669"/>
                  </a:cubicBezTo>
                  <a:cubicBezTo>
                    <a:pt x="1" y="1268"/>
                    <a:pt x="1035" y="100"/>
                    <a:pt x="2436" y="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4"/>
            <p:cNvSpPr/>
            <p:nvPr/>
          </p:nvSpPr>
          <p:spPr>
            <a:xfrm>
              <a:off x="4272400" y="3930750"/>
              <a:ext cx="140950" cy="129300"/>
            </a:xfrm>
            <a:custGeom>
              <a:avLst/>
              <a:gdLst/>
              <a:ahLst/>
              <a:cxnLst/>
              <a:rect l="l" t="t" r="r" b="b"/>
              <a:pathLst>
                <a:path w="5638" h="5172" extrusionOk="0">
                  <a:moveTo>
                    <a:pt x="2502" y="34"/>
                  </a:moveTo>
                  <a:cubicBezTo>
                    <a:pt x="3970" y="1"/>
                    <a:pt x="5304" y="1035"/>
                    <a:pt x="5471" y="2436"/>
                  </a:cubicBezTo>
                  <a:cubicBezTo>
                    <a:pt x="5637" y="3837"/>
                    <a:pt x="4603" y="5038"/>
                    <a:pt x="3136" y="5071"/>
                  </a:cubicBezTo>
                  <a:cubicBezTo>
                    <a:pt x="1635" y="5171"/>
                    <a:pt x="300" y="4070"/>
                    <a:pt x="133" y="2669"/>
                  </a:cubicBezTo>
                  <a:cubicBezTo>
                    <a:pt x="0" y="1268"/>
                    <a:pt x="1067" y="67"/>
                    <a:pt x="2502" y="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4"/>
            <p:cNvSpPr/>
            <p:nvPr/>
          </p:nvSpPr>
          <p:spPr>
            <a:xfrm>
              <a:off x="4292400" y="4094200"/>
              <a:ext cx="143475" cy="130950"/>
            </a:xfrm>
            <a:custGeom>
              <a:avLst/>
              <a:gdLst/>
              <a:ahLst/>
              <a:cxnLst/>
              <a:rect l="l" t="t" r="r" b="b"/>
              <a:pathLst>
                <a:path w="5739" h="5238" extrusionOk="0">
                  <a:moveTo>
                    <a:pt x="2536" y="67"/>
                  </a:moveTo>
                  <a:cubicBezTo>
                    <a:pt x="4037" y="1"/>
                    <a:pt x="5371" y="1035"/>
                    <a:pt x="5605" y="2469"/>
                  </a:cubicBezTo>
                  <a:cubicBezTo>
                    <a:pt x="5738" y="3837"/>
                    <a:pt x="4704" y="5038"/>
                    <a:pt x="3203" y="5171"/>
                  </a:cubicBezTo>
                  <a:cubicBezTo>
                    <a:pt x="1702" y="5238"/>
                    <a:pt x="334" y="4204"/>
                    <a:pt x="167" y="2803"/>
                  </a:cubicBezTo>
                  <a:cubicBezTo>
                    <a:pt x="1" y="1368"/>
                    <a:pt x="1101" y="168"/>
                    <a:pt x="2536"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4"/>
            <p:cNvSpPr/>
            <p:nvPr/>
          </p:nvSpPr>
          <p:spPr>
            <a:xfrm>
              <a:off x="4312425" y="4257650"/>
              <a:ext cx="146800" cy="133450"/>
            </a:xfrm>
            <a:custGeom>
              <a:avLst/>
              <a:gdLst/>
              <a:ahLst/>
              <a:cxnLst/>
              <a:rect l="l" t="t" r="r" b="b"/>
              <a:pathLst>
                <a:path w="5872" h="5338" extrusionOk="0">
                  <a:moveTo>
                    <a:pt x="2569" y="134"/>
                  </a:moveTo>
                  <a:cubicBezTo>
                    <a:pt x="4070" y="1"/>
                    <a:pt x="5437" y="1035"/>
                    <a:pt x="5671" y="2469"/>
                  </a:cubicBezTo>
                  <a:cubicBezTo>
                    <a:pt x="5871" y="3837"/>
                    <a:pt x="4737" y="5104"/>
                    <a:pt x="3236" y="5204"/>
                  </a:cubicBezTo>
                  <a:cubicBezTo>
                    <a:pt x="1701" y="5338"/>
                    <a:pt x="334" y="4304"/>
                    <a:pt x="167" y="2869"/>
                  </a:cubicBezTo>
                  <a:cubicBezTo>
                    <a:pt x="0" y="1468"/>
                    <a:pt x="1068" y="268"/>
                    <a:pt x="2569"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4"/>
            <p:cNvSpPr/>
            <p:nvPr/>
          </p:nvSpPr>
          <p:spPr>
            <a:xfrm>
              <a:off x="4331600" y="4422775"/>
              <a:ext cx="148450" cy="133450"/>
            </a:xfrm>
            <a:custGeom>
              <a:avLst/>
              <a:gdLst/>
              <a:ahLst/>
              <a:cxnLst/>
              <a:rect l="l" t="t" r="r" b="b"/>
              <a:pathLst>
                <a:path w="5938" h="5338" extrusionOk="0">
                  <a:moveTo>
                    <a:pt x="2636" y="101"/>
                  </a:moveTo>
                  <a:cubicBezTo>
                    <a:pt x="4170" y="0"/>
                    <a:pt x="5604" y="1001"/>
                    <a:pt x="5771" y="2402"/>
                  </a:cubicBezTo>
                  <a:cubicBezTo>
                    <a:pt x="5938" y="3770"/>
                    <a:pt x="4871" y="5037"/>
                    <a:pt x="3269" y="5204"/>
                  </a:cubicBezTo>
                  <a:cubicBezTo>
                    <a:pt x="1735" y="5338"/>
                    <a:pt x="301" y="4304"/>
                    <a:pt x="134" y="2903"/>
                  </a:cubicBezTo>
                  <a:cubicBezTo>
                    <a:pt x="0" y="1502"/>
                    <a:pt x="1101" y="234"/>
                    <a:pt x="2636" y="1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4"/>
            <p:cNvSpPr/>
            <p:nvPr/>
          </p:nvSpPr>
          <p:spPr>
            <a:xfrm>
              <a:off x="4422500" y="3438725"/>
              <a:ext cx="136775" cy="122625"/>
            </a:xfrm>
            <a:custGeom>
              <a:avLst/>
              <a:gdLst/>
              <a:ahLst/>
              <a:cxnLst/>
              <a:rect l="l" t="t" r="r" b="b"/>
              <a:pathLst>
                <a:path w="5471" h="4905" extrusionOk="0">
                  <a:moveTo>
                    <a:pt x="2335" y="1"/>
                  </a:moveTo>
                  <a:cubicBezTo>
                    <a:pt x="3736" y="1"/>
                    <a:pt x="5004" y="1102"/>
                    <a:pt x="5271" y="2436"/>
                  </a:cubicBezTo>
                  <a:cubicBezTo>
                    <a:pt x="5471" y="3837"/>
                    <a:pt x="4504" y="4904"/>
                    <a:pt x="3136" y="4904"/>
                  </a:cubicBezTo>
                  <a:cubicBezTo>
                    <a:pt x="1735" y="4904"/>
                    <a:pt x="434" y="3804"/>
                    <a:pt x="200" y="2436"/>
                  </a:cubicBezTo>
                  <a:cubicBezTo>
                    <a:pt x="0" y="1068"/>
                    <a:pt x="968" y="1"/>
                    <a:pt x="2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4"/>
            <p:cNvSpPr/>
            <p:nvPr/>
          </p:nvSpPr>
          <p:spPr>
            <a:xfrm>
              <a:off x="4445850" y="3599675"/>
              <a:ext cx="139275" cy="124300"/>
            </a:xfrm>
            <a:custGeom>
              <a:avLst/>
              <a:gdLst/>
              <a:ahLst/>
              <a:cxnLst/>
              <a:rect l="l" t="t" r="r" b="b"/>
              <a:pathLst>
                <a:path w="5571" h="4972" extrusionOk="0">
                  <a:moveTo>
                    <a:pt x="2402" y="1"/>
                  </a:moveTo>
                  <a:cubicBezTo>
                    <a:pt x="3836" y="1"/>
                    <a:pt x="5137" y="1102"/>
                    <a:pt x="5371" y="2436"/>
                  </a:cubicBezTo>
                  <a:cubicBezTo>
                    <a:pt x="5571" y="3804"/>
                    <a:pt x="4637" y="4938"/>
                    <a:pt x="3203" y="4938"/>
                  </a:cubicBezTo>
                  <a:cubicBezTo>
                    <a:pt x="1802" y="4971"/>
                    <a:pt x="467" y="3904"/>
                    <a:pt x="234" y="2503"/>
                  </a:cubicBezTo>
                  <a:cubicBezTo>
                    <a:pt x="0" y="1135"/>
                    <a:pt x="1001" y="1"/>
                    <a:pt x="2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4"/>
            <p:cNvSpPr/>
            <p:nvPr/>
          </p:nvSpPr>
          <p:spPr>
            <a:xfrm>
              <a:off x="4470025" y="3758975"/>
              <a:ext cx="141800" cy="125950"/>
            </a:xfrm>
            <a:custGeom>
              <a:avLst/>
              <a:gdLst/>
              <a:ahLst/>
              <a:cxnLst/>
              <a:rect l="l" t="t" r="r" b="b"/>
              <a:pathLst>
                <a:path w="5672" h="5038" extrusionOk="0">
                  <a:moveTo>
                    <a:pt x="2436" y="67"/>
                  </a:moveTo>
                  <a:cubicBezTo>
                    <a:pt x="3870" y="0"/>
                    <a:pt x="5238" y="1101"/>
                    <a:pt x="5438" y="2435"/>
                  </a:cubicBezTo>
                  <a:cubicBezTo>
                    <a:pt x="5671" y="3803"/>
                    <a:pt x="4671" y="4937"/>
                    <a:pt x="3203" y="4970"/>
                  </a:cubicBezTo>
                  <a:cubicBezTo>
                    <a:pt x="1735" y="5037"/>
                    <a:pt x="401" y="3970"/>
                    <a:pt x="201" y="2602"/>
                  </a:cubicBezTo>
                  <a:cubicBezTo>
                    <a:pt x="1" y="1268"/>
                    <a:pt x="1001" y="100"/>
                    <a:pt x="2436"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p:nvPr/>
          </p:nvSpPr>
          <p:spPr>
            <a:xfrm>
              <a:off x="4493375" y="3920750"/>
              <a:ext cx="143475" cy="126775"/>
            </a:xfrm>
            <a:custGeom>
              <a:avLst/>
              <a:gdLst/>
              <a:ahLst/>
              <a:cxnLst/>
              <a:rect l="l" t="t" r="r" b="b"/>
              <a:pathLst>
                <a:path w="5739" h="5071" extrusionOk="0">
                  <a:moveTo>
                    <a:pt x="2469" y="67"/>
                  </a:moveTo>
                  <a:cubicBezTo>
                    <a:pt x="3937" y="0"/>
                    <a:pt x="5304" y="1035"/>
                    <a:pt x="5505" y="2402"/>
                  </a:cubicBezTo>
                  <a:cubicBezTo>
                    <a:pt x="5738" y="3736"/>
                    <a:pt x="4737" y="4904"/>
                    <a:pt x="3236" y="4971"/>
                  </a:cubicBezTo>
                  <a:cubicBezTo>
                    <a:pt x="1735" y="5071"/>
                    <a:pt x="401" y="4003"/>
                    <a:pt x="167" y="2636"/>
                  </a:cubicBezTo>
                  <a:cubicBezTo>
                    <a:pt x="1" y="1301"/>
                    <a:pt x="1001" y="134"/>
                    <a:pt x="2469"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4"/>
            <p:cNvSpPr/>
            <p:nvPr/>
          </p:nvSpPr>
          <p:spPr>
            <a:xfrm>
              <a:off x="4517575" y="4081700"/>
              <a:ext cx="145125" cy="126775"/>
            </a:xfrm>
            <a:custGeom>
              <a:avLst/>
              <a:gdLst/>
              <a:ahLst/>
              <a:cxnLst/>
              <a:rect l="l" t="t" r="r" b="b"/>
              <a:pathLst>
                <a:path w="5805" h="5071" extrusionOk="0">
                  <a:moveTo>
                    <a:pt x="2502" y="67"/>
                  </a:moveTo>
                  <a:cubicBezTo>
                    <a:pt x="4003" y="0"/>
                    <a:pt x="5371" y="1034"/>
                    <a:pt x="5604" y="2369"/>
                  </a:cubicBezTo>
                  <a:cubicBezTo>
                    <a:pt x="5804" y="3736"/>
                    <a:pt x="4770" y="4904"/>
                    <a:pt x="3236" y="5004"/>
                  </a:cubicBezTo>
                  <a:cubicBezTo>
                    <a:pt x="1735" y="5071"/>
                    <a:pt x="367" y="4070"/>
                    <a:pt x="167" y="2702"/>
                  </a:cubicBezTo>
                  <a:cubicBezTo>
                    <a:pt x="0" y="1335"/>
                    <a:pt x="1034" y="167"/>
                    <a:pt x="25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4"/>
            <p:cNvSpPr/>
            <p:nvPr/>
          </p:nvSpPr>
          <p:spPr>
            <a:xfrm>
              <a:off x="4540075" y="4241800"/>
              <a:ext cx="148475" cy="129300"/>
            </a:xfrm>
            <a:custGeom>
              <a:avLst/>
              <a:gdLst/>
              <a:ahLst/>
              <a:cxnLst/>
              <a:rect l="l" t="t" r="r" b="b"/>
              <a:pathLst>
                <a:path w="5939" h="5172" extrusionOk="0">
                  <a:moveTo>
                    <a:pt x="2603" y="134"/>
                  </a:moveTo>
                  <a:cubicBezTo>
                    <a:pt x="4104" y="1"/>
                    <a:pt x="5538" y="1068"/>
                    <a:pt x="5738" y="2369"/>
                  </a:cubicBezTo>
                  <a:cubicBezTo>
                    <a:pt x="5938" y="3770"/>
                    <a:pt x="4904" y="4938"/>
                    <a:pt x="3370" y="5038"/>
                  </a:cubicBezTo>
                  <a:cubicBezTo>
                    <a:pt x="1802" y="5171"/>
                    <a:pt x="401" y="4171"/>
                    <a:pt x="234" y="2803"/>
                  </a:cubicBezTo>
                  <a:cubicBezTo>
                    <a:pt x="1" y="1435"/>
                    <a:pt x="1101" y="234"/>
                    <a:pt x="2603"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4"/>
            <p:cNvSpPr/>
            <p:nvPr/>
          </p:nvSpPr>
          <p:spPr>
            <a:xfrm>
              <a:off x="4564275" y="4402750"/>
              <a:ext cx="150125" cy="130125"/>
            </a:xfrm>
            <a:custGeom>
              <a:avLst/>
              <a:gdLst/>
              <a:ahLst/>
              <a:cxnLst/>
              <a:rect l="l" t="t" r="r" b="b"/>
              <a:pathLst>
                <a:path w="6005" h="5205" extrusionOk="0">
                  <a:moveTo>
                    <a:pt x="2635" y="134"/>
                  </a:moveTo>
                  <a:cubicBezTo>
                    <a:pt x="4170" y="1"/>
                    <a:pt x="5604" y="1002"/>
                    <a:pt x="5804" y="2336"/>
                  </a:cubicBezTo>
                  <a:cubicBezTo>
                    <a:pt x="6004" y="3670"/>
                    <a:pt x="4937" y="4904"/>
                    <a:pt x="3402" y="5038"/>
                  </a:cubicBezTo>
                  <a:cubicBezTo>
                    <a:pt x="1801" y="5205"/>
                    <a:pt x="400" y="4204"/>
                    <a:pt x="167" y="2836"/>
                  </a:cubicBezTo>
                  <a:cubicBezTo>
                    <a:pt x="0" y="1502"/>
                    <a:pt x="1101" y="301"/>
                    <a:pt x="2635"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4"/>
            <p:cNvSpPr/>
            <p:nvPr/>
          </p:nvSpPr>
          <p:spPr>
            <a:xfrm>
              <a:off x="4630975" y="3439575"/>
              <a:ext cx="137625" cy="120950"/>
            </a:xfrm>
            <a:custGeom>
              <a:avLst/>
              <a:gdLst/>
              <a:ahLst/>
              <a:cxnLst/>
              <a:rect l="l" t="t" r="r" b="b"/>
              <a:pathLst>
                <a:path w="5505" h="4838" extrusionOk="0">
                  <a:moveTo>
                    <a:pt x="2302" y="0"/>
                  </a:moveTo>
                  <a:cubicBezTo>
                    <a:pt x="3670" y="0"/>
                    <a:pt x="5004" y="1068"/>
                    <a:pt x="5271" y="2402"/>
                  </a:cubicBezTo>
                  <a:cubicBezTo>
                    <a:pt x="5505" y="3736"/>
                    <a:pt x="4604" y="4837"/>
                    <a:pt x="3170" y="4837"/>
                  </a:cubicBezTo>
                  <a:cubicBezTo>
                    <a:pt x="1769" y="4837"/>
                    <a:pt x="468" y="3736"/>
                    <a:pt x="234" y="2402"/>
                  </a:cubicBezTo>
                  <a:cubicBezTo>
                    <a:pt x="1" y="1068"/>
                    <a:pt x="935"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4"/>
            <p:cNvSpPr/>
            <p:nvPr/>
          </p:nvSpPr>
          <p:spPr>
            <a:xfrm>
              <a:off x="4658500" y="3598025"/>
              <a:ext cx="140950" cy="121775"/>
            </a:xfrm>
            <a:custGeom>
              <a:avLst/>
              <a:gdLst/>
              <a:ahLst/>
              <a:cxnLst/>
              <a:rect l="l" t="t" r="r" b="b"/>
              <a:pathLst>
                <a:path w="5638" h="4871" extrusionOk="0">
                  <a:moveTo>
                    <a:pt x="2369" y="0"/>
                  </a:moveTo>
                  <a:cubicBezTo>
                    <a:pt x="3770" y="0"/>
                    <a:pt x="5137" y="1034"/>
                    <a:pt x="5371" y="2369"/>
                  </a:cubicBezTo>
                  <a:cubicBezTo>
                    <a:pt x="5638" y="3703"/>
                    <a:pt x="4670" y="4804"/>
                    <a:pt x="3236" y="4837"/>
                  </a:cubicBezTo>
                  <a:cubicBezTo>
                    <a:pt x="1835" y="4870"/>
                    <a:pt x="434" y="3803"/>
                    <a:pt x="234" y="2469"/>
                  </a:cubicBezTo>
                  <a:cubicBezTo>
                    <a:pt x="0" y="1068"/>
                    <a:pt x="968"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4"/>
            <p:cNvSpPr/>
            <p:nvPr/>
          </p:nvSpPr>
          <p:spPr>
            <a:xfrm>
              <a:off x="4686850" y="3753975"/>
              <a:ext cx="142625" cy="123425"/>
            </a:xfrm>
            <a:custGeom>
              <a:avLst/>
              <a:gdLst/>
              <a:ahLst/>
              <a:cxnLst/>
              <a:rect l="l" t="t" r="r" b="b"/>
              <a:pathLst>
                <a:path w="5705" h="4937" extrusionOk="0">
                  <a:moveTo>
                    <a:pt x="2402" y="67"/>
                  </a:moveTo>
                  <a:cubicBezTo>
                    <a:pt x="3837" y="0"/>
                    <a:pt x="5204" y="1034"/>
                    <a:pt x="5438" y="2402"/>
                  </a:cubicBezTo>
                  <a:cubicBezTo>
                    <a:pt x="5705" y="3736"/>
                    <a:pt x="4737" y="4837"/>
                    <a:pt x="3270" y="4904"/>
                  </a:cubicBezTo>
                  <a:cubicBezTo>
                    <a:pt x="1835" y="4937"/>
                    <a:pt x="434" y="3903"/>
                    <a:pt x="234" y="2569"/>
                  </a:cubicBezTo>
                  <a:cubicBezTo>
                    <a:pt x="1" y="1234"/>
                    <a:pt x="935" y="100"/>
                    <a:pt x="24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4"/>
            <p:cNvSpPr/>
            <p:nvPr/>
          </p:nvSpPr>
          <p:spPr>
            <a:xfrm>
              <a:off x="4714375" y="3912400"/>
              <a:ext cx="145950" cy="124300"/>
            </a:xfrm>
            <a:custGeom>
              <a:avLst/>
              <a:gdLst/>
              <a:ahLst/>
              <a:cxnLst/>
              <a:rect l="l" t="t" r="r" b="b"/>
              <a:pathLst>
                <a:path w="5838" h="4972" extrusionOk="0">
                  <a:moveTo>
                    <a:pt x="2469" y="68"/>
                  </a:moveTo>
                  <a:cubicBezTo>
                    <a:pt x="3936" y="1"/>
                    <a:pt x="5304" y="1002"/>
                    <a:pt x="5604" y="2336"/>
                  </a:cubicBezTo>
                  <a:cubicBezTo>
                    <a:pt x="5838" y="3670"/>
                    <a:pt x="4837" y="4804"/>
                    <a:pt x="3403" y="4904"/>
                  </a:cubicBezTo>
                  <a:cubicBezTo>
                    <a:pt x="1935" y="4971"/>
                    <a:pt x="501" y="3937"/>
                    <a:pt x="267" y="2603"/>
                  </a:cubicBezTo>
                  <a:cubicBezTo>
                    <a:pt x="0" y="1235"/>
                    <a:pt x="968" y="101"/>
                    <a:pt x="2469"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4"/>
            <p:cNvSpPr/>
            <p:nvPr/>
          </p:nvSpPr>
          <p:spPr>
            <a:xfrm>
              <a:off x="4741900" y="4069200"/>
              <a:ext cx="147625" cy="125100"/>
            </a:xfrm>
            <a:custGeom>
              <a:avLst/>
              <a:gdLst/>
              <a:ahLst/>
              <a:cxnLst/>
              <a:rect l="l" t="t" r="r" b="b"/>
              <a:pathLst>
                <a:path w="5905" h="5004" extrusionOk="0">
                  <a:moveTo>
                    <a:pt x="2502" y="67"/>
                  </a:moveTo>
                  <a:cubicBezTo>
                    <a:pt x="4003" y="0"/>
                    <a:pt x="5371" y="1001"/>
                    <a:pt x="5671" y="2335"/>
                  </a:cubicBezTo>
                  <a:cubicBezTo>
                    <a:pt x="5904" y="3669"/>
                    <a:pt x="4904" y="4837"/>
                    <a:pt x="3403" y="4904"/>
                  </a:cubicBezTo>
                  <a:cubicBezTo>
                    <a:pt x="1901" y="5004"/>
                    <a:pt x="500" y="4003"/>
                    <a:pt x="234" y="2669"/>
                  </a:cubicBezTo>
                  <a:cubicBezTo>
                    <a:pt x="0" y="1334"/>
                    <a:pt x="1034" y="167"/>
                    <a:pt x="2502"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4"/>
            <p:cNvSpPr/>
            <p:nvPr/>
          </p:nvSpPr>
          <p:spPr>
            <a:xfrm>
              <a:off x="4770250" y="4226800"/>
              <a:ext cx="150125" cy="126775"/>
            </a:xfrm>
            <a:custGeom>
              <a:avLst/>
              <a:gdLst/>
              <a:ahLst/>
              <a:cxnLst/>
              <a:rect l="l" t="t" r="r" b="b"/>
              <a:pathLst>
                <a:path w="6005" h="5071" extrusionOk="0">
                  <a:moveTo>
                    <a:pt x="2535" y="101"/>
                  </a:moveTo>
                  <a:cubicBezTo>
                    <a:pt x="4036" y="1"/>
                    <a:pt x="5504" y="1001"/>
                    <a:pt x="5738" y="2336"/>
                  </a:cubicBezTo>
                  <a:cubicBezTo>
                    <a:pt x="6005" y="3670"/>
                    <a:pt x="4937" y="4837"/>
                    <a:pt x="3403" y="4937"/>
                  </a:cubicBezTo>
                  <a:cubicBezTo>
                    <a:pt x="1868" y="5071"/>
                    <a:pt x="434" y="4070"/>
                    <a:pt x="200" y="2736"/>
                  </a:cubicBezTo>
                  <a:cubicBezTo>
                    <a:pt x="0" y="1368"/>
                    <a:pt x="1034" y="201"/>
                    <a:pt x="2535" y="1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4"/>
            <p:cNvSpPr/>
            <p:nvPr/>
          </p:nvSpPr>
          <p:spPr>
            <a:xfrm>
              <a:off x="4796925" y="4383575"/>
              <a:ext cx="153475" cy="127625"/>
            </a:xfrm>
            <a:custGeom>
              <a:avLst/>
              <a:gdLst/>
              <a:ahLst/>
              <a:cxnLst/>
              <a:rect l="l" t="t" r="r" b="b"/>
              <a:pathLst>
                <a:path w="6139" h="5105" extrusionOk="0">
                  <a:moveTo>
                    <a:pt x="2636" y="134"/>
                  </a:moveTo>
                  <a:cubicBezTo>
                    <a:pt x="4170" y="1"/>
                    <a:pt x="5638" y="968"/>
                    <a:pt x="5872" y="2302"/>
                  </a:cubicBezTo>
                  <a:cubicBezTo>
                    <a:pt x="6138" y="3637"/>
                    <a:pt x="5104" y="4837"/>
                    <a:pt x="3503" y="4971"/>
                  </a:cubicBezTo>
                  <a:cubicBezTo>
                    <a:pt x="1969" y="5104"/>
                    <a:pt x="501" y="4137"/>
                    <a:pt x="268" y="2803"/>
                  </a:cubicBezTo>
                  <a:cubicBezTo>
                    <a:pt x="1" y="1468"/>
                    <a:pt x="1101" y="268"/>
                    <a:pt x="2636"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4"/>
            <p:cNvSpPr/>
            <p:nvPr/>
          </p:nvSpPr>
          <p:spPr>
            <a:xfrm>
              <a:off x="4254875" y="3437075"/>
              <a:ext cx="54225" cy="126775"/>
            </a:xfrm>
            <a:custGeom>
              <a:avLst/>
              <a:gdLst/>
              <a:ahLst/>
              <a:cxnLst/>
              <a:rect l="l" t="t" r="r" b="b"/>
              <a:pathLst>
                <a:path w="2169" h="5071" extrusionOk="0">
                  <a:moveTo>
                    <a:pt x="301" y="67"/>
                  </a:moveTo>
                  <a:cubicBezTo>
                    <a:pt x="367" y="67"/>
                    <a:pt x="501" y="0"/>
                    <a:pt x="634" y="0"/>
                  </a:cubicBezTo>
                  <a:cubicBezTo>
                    <a:pt x="1135" y="1635"/>
                    <a:pt x="1635" y="3303"/>
                    <a:pt x="2169" y="4937"/>
                  </a:cubicBezTo>
                  <a:cubicBezTo>
                    <a:pt x="2102" y="4970"/>
                    <a:pt x="1969" y="4970"/>
                    <a:pt x="1869" y="5004"/>
                  </a:cubicBezTo>
                  <a:cubicBezTo>
                    <a:pt x="1768" y="5004"/>
                    <a:pt x="1668" y="5071"/>
                    <a:pt x="1535" y="5071"/>
                  </a:cubicBezTo>
                  <a:cubicBezTo>
                    <a:pt x="1035" y="3436"/>
                    <a:pt x="534" y="1768"/>
                    <a:pt x="1" y="134"/>
                  </a:cubicBezTo>
                  <a:cubicBezTo>
                    <a:pt x="101" y="100"/>
                    <a:pt x="167" y="67"/>
                    <a:pt x="301"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4"/>
            <p:cNvSpPr/>
            <p:nvPr/>
          </p:nvSpPr>
          <p:spPr>
            <a:xfrm>
              <a:off x="4466700" y="3438725"/>
              <a:ext cx="50050" cy="122625"/>
            </a:xfrm>
            <a:custGeom>
              <a:avLst/>
              <a:gdLst/>
              <a:ahLst/>
              <a:cxnLst/>
              <a:rect l="l" t="t" r="r" b="b"/>
              <a:pathLst>
                <a:path w="2002" h="4905" extrusionOk="0">
                  <a:moveTo>
                    <a:pt x="300" y="1"/>
                  </a:moveTo>
                  <a:lnTo>
                    <a:pt x="634" y="1"/>
                  </a:lnTo>
                  <a:lnTo>
                    <a:pt x="2002" y="4871"/>
                  </a:lnTo>
                  <a:cubicBezTo>
                    <a:pt x="1902" y="4904"/>
                    <a:pt x="1802" y="4904"/>
                    <a:pt x="1701" y="4904"/>
                  </a:cubicBezTo>
                  <a:lnTo>
                    <a:pt x="1368" y="4904"/>
                  </a:lnTo>
                  <a:lnTo>
                    <a:pt x="0" y="34"/>
                  </a:lnTo>
                  <a:cubicBezTo>
                    <a:pt x="67" y="34"/>
                    <a:pt x="167" y="34"/>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4"/>
            <p:cNvSpPr/>
            <p:nvPr/>
          </p:nvSpPr>
          <p:spPr>
            <a:xfrm>
              <a:off x="4675175" y="3441250"/>
              <a:ext cx="47550" cy="115925"/>
            </a:xfrm>
            <a:custGeom>
              <a:avLst/>
              <a:gdLst/>
              <a:ahLst/>
              <a:cxnLst/>
              <a:rect l="l" t="t" r="r" b="b"/>
              <a:pathLst>
                <a:path w="1902" h="4637" extrusionOk="0">
                  <a:moveTo>
                    <a:pt x="1635" y="133"/>
                  </a:moveTo>
                  <a:cubicBezTo>
                    <a:pt x="1735" y="167"/>
                    <a:pt x="1835" y="234"/>
                    <a:pt x="1902" y="267"/>
                  </a:cubicBezTo>
                  <a:lnTo>
                    <a:pt x="668" y="4637"/>
                  </a:lnTo>
                  <a:cubicBezTo>
                    <a:pt x="534" y="4603"/>
                    <a:pt x="468" y="4570"/>
                    <a:pt x="334" y="4503"/>
                  </a:cubicBezTo>
                  <a:cubicBezTo>
                    <a:pt x="201" y="4470"/>
                    <a:pt x="134" y="4437"/>
                    <a:pt x="1" y="4403"/>
                  </a:cubicBezTo>
                  <a:lnTo>
                    <a:pt x="1235" y="0"/>
                  </a:lnTo>
                  <a:cubicBezTo>
                    <a:pt x="1402" y="100"/>
                    <a:pt x="1502" y="100"/>
                    <a:pt x="1635" y="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4"/>
            <p:cNvSpPr/>
            <p:nvPr/>
          </p:nvSpPr>
          <p:spPr>
            <a:xfrm>
              <a:off x="4272400" y="3605525"/>
              <a:ext cx="58400" cy="119275"/>
            </a:xfrm>
            <a:custGeom>
              <a:avLst/>
              <a:gdLst/>
              <a:ahLst/>
              <a:cxnLst/>
              <a:rect l="l" t="t" r="r" b="b"/>
              <a:pathLst>
                <a:path w="2336" h="4771" extrusionOk="0">
                  <a:moveTo>
                    <a:pt x="2068" y="100"/>
                  </a:moveTo>
                  <a:cubicBezTo>
                    <a:pt x="2168" y="167"/>
                    <a:pt x="2268" y="201"/>
                    <a:pt x="2335" y="267"/>
                  </a:cubicBezTo>
                  <a:cubicBezTo>
                    <a:pt x="1768" y="1768"/>
                    <a:pt x="1168" y="3269"/>
                    <a:pt x="634" y="4771"/>
                  </a:cubicBezTo>
                  <a:cubicBezTo>
                    <a:pt x="500" y="4737"/>
                    <a:pt x="434" y="4704"/>
                    <a:pt x="300" y="4670"/>
                  </a:cubicBezTo>
                  <a:cubicBezTo>
                    <a:pt x="167" y="4604"/>
                    <a:pt x="100" y="4570"/>
                    <a:pt x="0" y="4504"/>
                  </a:cubicBezTo>
                  <a:lnTo>
                    <a:pt x="1768" y="0"/>
                  </a:lnTo>
                  <a:cubicBezTo>
                    <a:pt x="1835" y="34"/>
                    <a:pt x="1935" y="67"/>
                    <a:pt x="2068" y="10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4"/>
            <p:cNvSpPr/>
            <p:nvPr/>
          </p:nvSpPr>
          <p:spPr>
            <a:xfrm>
              <a:off x="4497550" y="3599675"/>
              <a:ext cx="35875" cy="124300"/>
            </a:xfrm>
            <a:custGeom>
              <a:avLst/>
              <a:gdLst/>
              <a:ahLst/>
              <a:cxnLst/>
              <a:rect l="l" t="t" r="r" b="b"/>
              <a:pathLst>
                <a:path w="1435" h="4972" extrusionOk="0">
                  <a:moveTo>
                    <a:pt x="334" y="1"/>
                  </a:moveTo>
                  <a:lnTo>
                    <a:pt x="668" y="1"/>
                  </a:lnTo>
                  <a:cubicBezTo>
                    <a:pt x="934" y="1635"/>
                    <a:pt x="1168" y="3270"/>
                    <a:pt x="1435" y="4938"/>
                  </a:cubicBezTo>
                  <a:cubicBezTo>
                    <a:pt x="1301" y="4938"/>
                    <a:pt x="1235" y="4971"/>
                    <a:pt x="1101" y="4971"/>
                  </a:cubicBezTo>
                  <a:lnTo>
                    <a:pt x="768" y="4971"/>
                  </a:lnTo>
                  <a:cubicBezTo>
                    <a:pt x="501" y="3337"/>
                    <a:pt x="267" y="1669"/>
                    <a:pt x="0" y="68"/>
                  </a:cubicBezTo>
                  <a:cubicBezTo>
                    <a:pt x="101" y="1"/>
                    <a:pt x="234"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4"/>
            <p:cNvSpPr/>
            <p:nvPr/>
          </p:nvSpPr>
          <p:spPr>
            <a:xfrm>
              <a:off x="4687675" y="3599675"/>
              <a:ext cx="84250" cy="115950"/>
            </a:xfrm>
            <a:custGeom>
              <a:avLst/>
              <a:gdLst/>
              <a:ahLst/>
              <a:cxnLst/>
              <a:rect l="l" t="t" r="r" b="b"/>
              <a:pathLst>
                <a:path w="3370" h="4638" extrusionOk="0">
                  <a:moveTo>
                    <a:pt x="234" y="134"/>
                  </a:moveTo>
                  <a:cubicBezTo>
                    <a:pt x="334" y="101"/>
                    <a:pt x="468" y="68"/>
                    <a:pt x="535" y="1"/>
                  </a:cubicBezTo>
                  <a:cubicBezTo>
                    <a:pt x="1502" y="1469"/>
                    <a:pt x="2403" y="2936"/>
                    <a:pt x="3370" y="4404"/>
                  </a:cubicBezTo>
                  <a:lnTo>
                    <a:pt x="3136" y="4504"/>
                  </a:lnTo>
                  <a:cubicBezTo>
                    <a:pt x="3036" y="4571"/>
                    <a:pt x="2903" y="4604"/>
                    <a:pt x="2836" y="4638"/>
                  </a:cubicBezTo>
                  <a:cubicBezTo>
                    <a:pt x="1869" y="3170"/>
                    <a:pt x="968" y="1736"/>
                    <a:pt x="1" y="268"/>
                  </a:cubicBezTo>
                  <a:cubicBezTo>
                    <a:pt x="34" y="234"/>
                    <a:pt x="134" y="168"/>
                    <a:pt x="234"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4"/>
            <p:cNvSpPr/>
            <p:nvPr/>
          </p:nvSpPr>
          <p:spPr>
            <a:xfrm>
              <a:off x="4310750" y="3766475"/>
              <a:ext cx="23375" cy="127625"/>
            </a:xfrm>
            <a:custGeom>
              <a:avLst/>
              <a:gdLst/>
              <a:ahLst/>
              <a:cxnLst/>
              <a:rect l="l" t="t" r="r" b="b"/>
              <a:pathLst>
                <a:path w="935" h="5105" extrusionOk="0">
                  <a:moveTo>
                    <a:pt x="601" y="67"/>
                  </a:moveTo>
                  <a:cubicBezTo>
                    <a:pt x="734" y="67"/>
                    <a:pt x="801" y="100"/>
                    <a:pt x="934" y="134"/>
                  </a:cubicBezTo>
                  <a:cubicBezTo>
                    <a:pt x="868" y="1802"/>
                    <a:pt x="768" y="3436"/>
                    <a:pt x="701" y="5104"/>
                  </a:cubicBezTo>
                  <a:cubicBezTo>
                    <a:pt x="568" y="5104"/>
                    <a:pt x="467" y="5104"/>
                    <a:pt x="367" y="5071"/>
                  </a:cubicBezTo>
                  <a:cubicBezTo>
                    <a:pt x="234" y="5071"/>
                    <a:pt x="101" y="5004"/>
                    <a:pt x="0" y="5004"/>
                  </a:cubicBezTo>
                  <a:cubicBezTo>
                    <a:pt x="101" y="3336"/>
                    <a:pt x="234" y="1735"/>
                    <a:pt x="301" y="67"/>
                  </a:cubicBezTo>
                  <a:cubicBezTo>
                    <a:pt x="401" y="0"/>
                    <a:pt x="534" y="0"/>
                    <a:pt x="601" y="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4"/>
            <p:cNvSpPr/>
            <p:nvPr/>
          </p:nvSpPr>
          <p:spPr>
            <a:xfrm>
              <a:off x="4507550" y="3765650"/>
              <a:ext cx="65075" cy="115100"/>
            </a:xfrm>
            <a:custGeom>
              <a:avLst/>
              <a:gdLst/>
              <a:ahLst/>
              <a:cxnLst/>
              <a:rect l="l" t="t" r="r" b="b"/>
              <a:pathLst>
                <a:path w="2603" h="4604" extrusionOk="0">
                  <a:moveTo>
                    <a:pt x="2336" y="133"/>
                  </a:moveTo>
                  <a:cubicBezTo>
                    <a:pt x="2436" y="167"/>
                    <a:pt x="2536" y="267"/>
                    <a:pt x="2603" y="300"/>
                  </a:cubicBezTo>
                  <a:cubicBezTo>
                    <a:pt x="1935" y="1701"/>
                    <a:pt x="1268" y="3169"/>
                    <a:pt x="601" y="4603"/>
                  </a:cubicBezTo>
                  <a:cubicBezTo>
                    <a:pt x="468" y="4537"/>
                    <a:pt x="401" y="4503"/>
                    <a:pt x="268" y="4470"/>
                  </a:cubicBezTo>
                  <a:cubicBezTo>
                    <a:pt x="134" y="4403"/>
                    <a:pt x="67" y="4336"/>
                    <a:pt x="1" y="4303"/>
                  </a:cubicBezTo>
                  <a:cubicBezTo>
                    <a:pt x="668" y="2869"/>
                    <a:pt x="1302" y="1434"/>
                    <a:pt x="2002" y="0"/>
                  </a:cubicBezTo>
                  <a:cubicBezTo>
                    <a:pt x="2102" y="33"/>
                    <a:pt x="2202" y="100"/>
                    <a:pt x="2336" y="1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4"/>
            <p:cNvSpPr/>
            <p:nvPr/>
          </p:nvSpPr>
          <p:spPr>
            <a:xfrm>
              <a:off x="4738550" y="3755625"/>
              <a:ext cx="38400" cy="120950"/>
            </a:xfrm>
            <a:custGeom>
              <a:avLst/>
              <a:gdLst/>
              <a:ahLst/>
              <a:cxnLst/>
              <a:rect l="l" t="t" r="r" b="b"/>
              <a:pathLst>
                <a:path w="1536" h="4838" extrusionOk="0">
                  <a:moveTo>
                    <a:pt x="334" y="1"/>
                  </a:moveTo>
                  <a:lnTo>
                    <a:pt x="668" y="1"/>
                  </a:lnTo>
                  <a:cubicBezTo>
                    <a:pt x="968" y="1569"/>
                    <a:pt x="1268" y="3203"/>
                    <a:pt x="1535" y="4771"/>
                  </a:cubicBezTo>
                  <a:cubicBezTo>
                    <a:pt x="1435" y="4771"/>
                    <a:pt x="1335" y="4838"/>
                    <a:pt x="1202" y="4838"/>
                  </a:cubicBezTo>
                  <a:lnTo>
                    <a:pt x="868" y="4838"/>
                  </a:lnTo>
                  <a:cubicBezTo>
                    <a:pt x="601" y="3203"/>
                    <a:pt x="301" y="1602"/>
                    <a:pt x="1" y="34"/>
                  </a:cubicBezTo>
                  <a:cubicBezTo>
                    <a:pt x="101" y="1"/>
                    <a:pt x="201" y="1"/>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4"/>
            <p:cNvSpPr/>
            <p:nvPr/>
          </p:nvSpPr>
          <p:spPr>
            <a:xfrm>
              <a:off x="4309925" y="3934925"/>
              <a:ext cx="65050" cy="120100"/>
            </a:xfrm>
            <a:custGeom>
              <a:avLst/>
              <a:gdLst/>
              <a:ahLst/>
              <a:cxnLst/>
              <a:rect l="l" t="t" r="r" b="b"/>
              <a:pathLst>
                <a:path w="2602" h="4804" extrusionOk="0">
                  <a:moveTo>
                    <a:pt x="2302" y="101"/>
                  </a:moveTo>
                  <a:cubicBezTo>
                    <a:pt x="2435" y="167"/>
                    <a:pt x="2502" y="234"/>
                    <a:pt x="2602" y="267"/>
                  </a:cubicBezTo>
                  <a:cubicBezTo>
                    <a:pt x="1968" y="1768"/>
                    <a:pt x="1301" y="3270"/>
                    <a:pt x="634" y="4804"/>
                  </a:cubicBezTo>
                  <a:cubicBezTo>
                    <a:pt x="500" y="4771"/>
                    <a:pt x="434" y="4737"/>
                    <a:pt x="300" y="4704"/>
                  </a:cubicBezTo>
                  <a:cubicBezTo>
                    <a:pt x="167" y="4637"/>
                    <a:pt x="100" y="4604"/>
                    <a:pt x="0" y="4537"/>
                  </a:cubicBezTo>
                  <a:cubicBezTo>
                    <a:pt x="667" y="3036"/>
                    <a:pt x="1301" y="1468"/>
                    <a:pt x="1968" y="1"/>
                  </a:cubicBezTo>
                  <a:cubicBezTo>
                    <a:pt x="2102" y="34"/>
                    <a:pt x="2235" y="67"/>
                    <a:pt x="2302"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4"/>
            <p:cNvSpPr/>
            <p:nvPr/>
          </p:nvSpPr>
          <p:spPr>
            <a:xfrm>
              <a:off x="4528400" y="3924075"/>
              <a:ext cx="74250" cy="120125"/>
            </a:xfrm>
            <a:custGeom>
              <a:avLst/>
              <a:gdLst/>
              <a:ahLst/>
              <a:cxnLst/>
              <a:rect l="l" t="t" r="r" b="b"/>
              <a:pathLst>
                <a:path w="2970" h="4805" extrusionOk="0">
                  <a:moveTo>
                    <a:pt x="268" y="101"/>
                  </a:moveTo>
                  <a:cubicBezTo>
                    <a:pt x="368" y="34"/>
                    <a:pt x="468" y="1"/>
                    <a:pt x="601" y="1"/>
                  </a:cubicBezTo>
                  <a:cubicBezTo>
                    <a:pt x="1402" y="1535"/>
                    <a:pt x="2202" y="3036"/>
                    <a:pt x="2969" y="4604"/>
                  </a:cubicBezTo>
                  <a:cubicBezTo>
                    <a:pt x="2903" y="4638"/>
                    <a:pt x="2769" y="4671"/>
                    <a:pt x="2703" y="4704"/>
                  </a:cubicBezTo>
                  <a:cubicBezTo>
                    <a:pt x="2569" y="4771"/>
                    <a:pt x="2502" y="4804"/>
                    <a:pt x="2369" y="4804"/>
                  </a:cubicBezTo>
                  <a:cubicBezTo>
                    <a:pt x="1568" y="3270"/>
                    <a:pt x="768" y="1769"/>
                    <a:pt x="1" y="201"/>
                  </a:cubicBezTo>
                  <a:cubicBezTo>
                    <a:pt x="67" y="168"/>
                    <a:pt x="201" y="134"/>
                    <a:pt x="268"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4"/>
            <p:cNvSpPr/>
            <p:nvPr/>
          </p:nvSpPr>
          <p:spPr>
            <a:xfrm>
              <a:off x="4726875" y="3937425"/>
              <a:ext cx="118450" cy="73425"/>
            </a:xfrm>
            <a:custGeom>
              <a:avLst/>
              <a:gdLst/>
              <a:ahLst/>
              <a:cxnLst/>
              <a:rect l="l" t="t" r="r" b="b"/>
              <a:pathLst>
                <a:path w="4738" h="2937" extrusionOk="0">
                  <a:moveTo>
                    <a:pt x="4571" y="267"/>
                  </a:moveTo>
                  <a:cubicBezTo>
                    <a:pt x="4637" y="334"/>
                    <a:pt x="4671" y="434"/>
                    <a:pt x="4737" y="568"/>
                  </a:cubicBezTo>
                  <a:cubicBezTo>
                    <a:pt x="3270" y="1335"/>
                    <a:pt x="1835" y="2135"/>
                    <a:pt x="401" y="2936"/>
                  </a:cubicBezTo>
                  <a:cubicBezTo>
                    <a:pt x="301" y="2836"/>
                    <a:pt x="234" y="2769"/>
                    <a:pt x="167" y="2669"/>
                  </a:cubicBezTo>
                  <a:cubicBezTo>
                    <a:pt x="101" y="2602"/>
                    <a:pt x="67" y="2502"/>
                    <a:pt x="1" y="2402"/>
                  </a:cubicBezTo>
                  <a:cubicBezTo>
                    <a:pt x="1468" y="1602"/>
                    <a:pt x="2903" y="801"/>
                    <a:pt x="4337" y="1"/>
                  </a:cubicBezTo>
                  <a:cubicBezTo>
                    <a:pt x="4437" y="101"/>
                    <a:pt x="4504" y="167"/>
                    <a:pt x="4571" y="2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4"/>
            <p:cNvSpPr/>
            <p:nvPr/>
          </p:nvSpPr>
          <p:spPr>
            <a:xfrm>
              <a:off x="4347450" y="4095875"/>
              <a:ext cx="32550" cy="126775"/>
            </a:xfrm>
            <a:custGeom>
              <a:avLst/>
              <a:gdLst/>
              <a:ahLst/>
              <a:cxnLst/>
              <a:rect l="l" t="t" r="r" b="b"/>
              <a:pathLst>
                <a:path w="1302" h="5071" extrusionOk="0">
                  <a:moveTo>
                    <a:pt x="334" y="0"/>
                  </a:moveTo>
                  <a:lnTo>
                    <a:pt x="667" y="0"/>
                  </a:lnTo>
                  <a:lnTo>
                    <a:pt x="1301" y="5004"/>
                  </a:lnTo>
                  <a:cubicBezTo>
                    <a:pt x="1168" y="5004"/>
                    <a:pt x="1034" y="5071"/>
                    <a:pt x="968" y="5071"/>
                  </a:cubicBezTo>
                  <a:lnTo>
                    <a:pt x="634" y="5071"/>
                  </a:lnTo>
                  <a:lnTo>
                    <a:pt x="0" y="67"/>
                  </a:lnTo>
                  <a:cubicBezTo>
                    <a:pt x="134" y="67"/>
                    <a:pt x="267"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4"/>
            <p:cNvSpPr/>
            <p:nvPr/>
          </p:nvSpPr>
          <p:spPr>
            <a:xfrm>
              <a:off x="4571775" y="4083375"/>
              <a:ext cx="35875" cy="124275"/>
            </a:xfrm>
            <a:custGeom>
              <a:avLst/>
              <a:gdLst/>
              <a:ahLst/>
              <a:cxnLst/>
              <a:rect l="l" t="t" r="r" b="b"/>
              <a:pathLst>
                <a:path w="1435" h="4971" extrusionOk="0">
                  <a:moveTo>
                    <a:pt x="334" y="0"/>
                  </a:moveTo>
                  <a:lnTo>
                    <a:pt x="667" y="0"/>
                  </a:lnTo>
                  <a:cubicBezTo>
                    <a:pt x="934" y="1635"/>
                    <a:pt x="1168" y="3269"/>
                    <a:pt x="1435" y="4937"/>
                  </a:cubicBezTo>
                  <a:cubicBezTo>
                    <a:pt x="1301" y="4937"/>
                    <a:pt x="1201" y="4970"/>
                    <a:pt x="1101" y="4970"/>
                  </a:cubicBezTo>
                  <a:lnTo>
                    <a:pt x="767" y="4970"/>
                  </a:lnTo>
                  <a:cubicBezTo>
                    <a:pt x="501" y="3336"/>
                    <a:pt x="267" y="1735"/>
                    <a:pt x="0" y="67"/>
                  </a:cubicBezTo>
                  <a:cubicBezTo>
                    <a:pt x="134" y="67"/>
                    <a:pt x="267"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4"/>
            <p:cNvSpPr/>
            <p:nvPr/>
          </p:nvSpPr>
          <p:spPr>
            <a:xfrm>
              <a:off x="4776925" y="4077525"/>
              <a:ext cx="76725" cy="109275"/>
            </a:xfrm>
            <a:custGeom>
              <a:avLst/>
              <a:gdLst/>
              <a:ahLst/>
              <a:cxnLst/>
              <a:rect l="l" t="t" r="r" b="b"/>
              <a:pathLst>
                <a:path w="3069" h="4371" extrusionOk="0">
                  <a:moveTo>
                    <a:pt x="2769" y="134"/>
                  </a:moveTo>
                  <a:cubicBezTo>
                    <a:pt x="2902" y="167"/>
                    <a:pt x="2969" y="234"/>
                    <a:pt x="3069" y="301"/>
                  </a:cubicBezTo>
                  <a:cubicBezTo>
                    <a:pt x="2268" y="1668"/>
                    <a:pt x="1468" y="3003"/>
                    <a:pt x="634" y="4370"/>
                  </a:cubicBezTo>
                  <a:cubicBezTo>
                    <a:pt x="500" y="4337"/>
                    <a:pt x="434" y="4304"/>
                    <a:pt x="300" y="4237"/>
                  </a:cubicBezTo>
                  <a:cubicBezTo>
                    <a:pt x="167" y="4204"/>
                    <a:pt x="100" y="4137"/>
                    <a:pt x="0" y="4070"/>
                  </a:cubicBezTo>
                  <a:cubicBezTo>
                    <a:pt x="801" y="2703"/>
                    <a:pt x="1601" y="1335"/>
                    <a:pt x="2435" y="1"/>
                  </a:cubicBezTo>
                  <a:cubicBezTo>
                    <a:pt x="2569" y="1"/>
                    <a:pt x="2635" y="34"/>
                    <a:pt x="2769"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4"/>
            <p:cNvSpPr/>
            <p:nvPr/>
          </p:nvSpPr>
          <p:spPr>
            <a:xfrm>
              <a:off x="4345775" y="4262650"/>
              <a:ext cx="71750" cy="122625"/>
            </a:xfrm>
            <a:custGeom>
              <a:avLst/>
              <a:gdLst/>
              <a:ahLst/>
              <a:cxnLst/>
              <a:rect l="l" t="t" r="r" b="b"/>
              <a:pathLst>
                <a:path w="2870" h="4905" extrusionOk="0">
                  <a:moveTo>
                    <a:pt x="334" y="101"/>
                  </a:moveTo>
                  <a:cubicBezTo>
                    <a:pt x="467" y="68"/>
                    <a:pt x="534" y="68"/>
                    <a:pt x="668" y="1"/>
                  </a:cubicBezTo>
                  <a:cubicBezTo>
                    <a:pt x="1401" y="1602"/>
                    <a:pt x="2169" y="3136"/>
                    <a:pt x="2869" y="4671"/>
                  </a:cubicBezTo>
                  <a:cubicBezTo>
                    <a:pt x="2802" y="4738"/>
                    <a:pt x="2669" y="4771"/>
                    <a:pt x="2536" y="4804"/>
                  </a:cubicBezTo>
                  <a:cubicBezTo>
                    <a:pt x="2402" y="4838"/>
                    <a:pt x="2302" y="4838"/>
                    <a:pt x="2202" y="4904"/>
                  </a:cubicBezTo>
                  <a:cubicBezTo>
                    <a:pt x="1468" y="3337"/>
                    <a:pt x="701" y="1769"/>
                    <a:pt x="0" y="234"/>
                  </a:cubicBezTo>
                  <a:cubicBezTo>
                    <a:pt x="67" y="168"/>
                    <a:pt x="201" y="134"/>
                    <a:pt x="334" y="1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4"/>
            <p:cNvSpPr/>
            <p:nvPr/>
          </p:nvSpPr>
          <p:spPr>
            <a:xfrm>
              <a:off x="4562600" y="4253475"/>
              <a:ext cx="105100" cy="105100"/>
            </a:xfrm>
            <a:custGeom>
              <a:avLst/>
              <a:gdLst/>
              <a:ahLst/>
              <a:cxnLst/>
              <a:rect l="l" t="t" r="r" b="b"/>
              <a:pathLst>
                <a:path w="4204" h="4204" extrusionOk="0">
                  <a:moveTo>
                    <a:pt x="234" y="168"/>
                  </a:moveTo>
                  <a:cubicBezTo>
                    <a:pt x="334" y="101"/>
                    <a:pt x="401" y="34"/>
                    <a:pt x="534" y="1"/>
                  </a:cubicBezTo>
                  <a:cubicBezTo>
                    <a:pt x="1735" y="1302"/>
                    <a:pt x="3002" y="2603"/>
                    <a:pt x="4203" y="3837"/>
                  </a:cubicBezTo>
                  <a:cubicBezTo>
                    <a:pt x="4137" y="3937"/>
                    <a:pt x="4037" y="4004"/>
                    <a:pt x="3970" y="4037"/>
                  </a:cubicBezTo>
                  <a:cubicBezTo>
                    <a:pt x="3870" y="4137"/>
                    <a:pt x="3803" y="4171"/>
                    <a:pt x="3670" y="4204"/>
                  </a:cubicBezTo>
                  <a:cubicBezTo>
                    <a:pt x="2469" y="2936"/>
                    <a:pt x="1201" y="1669"/>
                    <a:pt x="0" y="368"/>
                  </a:cubicBezTo>
                  <a:cubicBezTo>
                    <a:pt x="67" y="335"/>
                    <a:pt x="167" y="268"/>
                    <a:pt x="234" y="16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4"/>
            <p:cNvSpPr/>
            <p:nvPr/>
          </p:nvSpPr>
          <p:spPr>
            <a:xfrm>
              <a:off x="4832800" y="4228475"/>
              <a:ext cx="23375" cy="121775"/>
            </a:xfrm>
            <a:custGeom>
              <a:avLst/>
              <a:gdLst/>
              <a:ahLst/>
              <a:cxnLst/>
              <a:rect l="l" t="t" r="r" b="b"/>
              <a:pathLst>
                <a:path w="935" h="4871" extrusionOk="0">
                  <a:moveTo>
                    <a:pt x="567" y="34"/>
                  </a:moveTo>
                  <a:cubicBezTo>
                    <a:pt x="701" y="34"/>
                    <a:pt x="834" y="100"/>
                    <a:pt x="934" y="100"/>
                  </a:cubicBezTo>
                  <a:cubicBezTo>
                    <a:pt x="901" y="1668"/>
                    <a:pt x="834" y="3303"/>
                    <a:pt x="734" y="4870"/>
                  </a:cubicBezTo>
                  <a:lnTo>
                    <a:pt x="367" y="4870"/>
                  </a:lnTo>
                  <a:cubicBezTo>
                    <a:pt x="234" y="4870"/>
                    <a:pt x="100" y="4837"/>
                    <a:pt x="0" y="4837"/>
                  </a:cubicBezTo>
                  <a:cubicBezTo>
                    <a:pt x="67" y="3269"/>
                    <a:pt x="100" y="1635"/>
                    <a:pt x="200" y="34"/>
                  </a:cubicBezTo>
                  <a:cubicBezTo>
                    <a:pt x="334" y="0"/>
                    <a:pt x="434" y="34"/>
                    <a:pt x="567"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4"/>
            <p:cNvSpPr/>
            <p:nvPr/>
          </p:nvSpPr>
          <p:spPr>
            <a:xfrm>
              <a:off x="4364125" y="4429450"/>
              <a:ext cx="85075" cy="118450"/>
            </a:xfrm>
            <a:custGeom>
              <a:avLst/>
              <a:gdLst/>
              <a:ahLst/>
              <a:cxnLst/>
              <a:rect l="l" t="t" r="r" b="b"/>
              <a:pathLst>
                <a:path w="3403" h="4738" extrusionOk="0">
                  <a:moveTo>
                    <a:pt x="301" y="134"/>
                  </a:moveTo>
                  <a:cubicBezTo>
                    <a:pt x="434" y="100"/>
                    <a:pt x="501" y="67"/>
                    <a:pt x="634" y="0"/>
                  </a:cubicBezTo>
                  <a:cubicBezTo>
                    <a:pt x="1568" y="1501"/>
                    <a:pt x="2469" y="2969"/>
                    <a:pt x="3403" y="4437"/>
                  </a:cubicBezTo>
                  <a:cubicBezTo>
                    <a:pt x="3303" y="4470"/>
                    <a:pt x="3169" y="4570"/>
                    <a:pt x="3103" y="4604"/>
                  </a:cubicBezTo>
                  <a:cubicBezTo>
                    <a:pt x="2969" y="4637"/>
                    <a:pt x="2902" y="4670"/>
                    <a:pt x="2769" y="4737"/>
                  </a:cubicBezTo>
                  <a:cubicBezTo>
                    <a:pt x="1835" y="3269"/>
                    <a:pt x="934" y="1768"/>
                    <a:pt x="0" y="301"/>
                  </a:cubicBezTo>
                  <a:cubicBezTo>
                    <a:pt x="100" y="267"/>
                    <a:pt x="167" y="167"/>
                    <a:pt x="301" y="134"/>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4"/>
            <p:cNvSpPr/>
            <p:nvPr/>
          </p:nvSpPr>
          <p:spPr>
            <a:xfrm>
              <a:off x="4612625" y="4406925"/>
              <a:ext cx="54225" cy="122625"/>
            </a:xfrm>
            <a:custGeom>
              <a:avLst/>
              <a:gdLst/>
              <a:ahLst/>
              <a:cxnLst/>
              <a:rect l="l" t="t" r="r" b="b"/>
              <a:pathLst>
                <a:path w="2169" h="4905" extrusionOk="0">
                  <a:moveTo>
                    <a:pt x="1835" y="67"/>
                  </a:moveTo>
                  <a:cubicBezTo>
                    <a:pt x="1969" y="134"/>
                    <a:pt x="2069" y="167"/>
                    <a:pt x="2169" y="201"/>
                  </a:cubicBezTo>
                  <a:cubicBezTo>
                    <a:pt x="1669" y="1802"/>
                    <a:pt x="1202" y="3336"/>
                    <a:pt x="701" y="4904"/>
                  </a:cubicBezTo>
                  <a:cubicBezTo>
                    <a:pt x="568" y="4904"/>
                    <a:pt x="468" y="4871"/>
                    <a:pt x="334" y="4838"/>
                  </a:cubicBezTo>
                  <a:cubicBezTo>
                    <a:pt x="201" y="4804"/>
                    <a:pt x="67" y="4737"/>
                    <a:pt x="1" y="4704"/>
                  </a:cubicBezTo>
                  <a:cubicBezTo>
                    <a:pt x="501" y="3136"/>
                    <a:pt x="968" y="1535"/>
                    <a:pt x="1468" y="1"/>
                  </a:cubicBezTo>
                  <a:cubicBezTo>
                    <a:pt x="1569" y="34"/>
                    <a:pt x="1702" y="34"/>
                    <a:pt x="1835" y="67"/>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4"/>
            <p:cNvSpPr/>
            <p:nvPr/>
          </p:nvSpPr>
          <p:spPr>
            <a:xfrm>
              <a:off x="4853625" y="4386925"/>
              <a:ext cx="40075" cy="120925"/>
            </a:xfrm>
            <a:custGeom>
              <a:avLst/>
              <a:gdLst/>
              <a:ahLst/>
              <a:cxnLst/>
              <a:rect l="l" t="t" r="r" b="b"/>
              <a:pathLst>
                <a:path w="1603" h="4837" extrusionOk="0">
                  <a:moveTo>
                    <a:pt x="368" y="0"/>
                  </a:moveTo>
                  <a:lnTo>
                    <a:pt x="735" y="0"/>
                  </a:lnTo>
                  <a:cubicBezTo>
                    <a:pt x="1035" y="1601"/>
                    <a:pt x="1335" y="3202"/>
                    <a:pt x="1602" y="4804"/>
                  </a:cubicBezTo>
                  <a:cubicBezTo>
                    <a:pt x="1502" y="4837"/>
                    <a:pt x="1369" y="4837"/>
                    <a:pt x="1235" y="4837"/>
                  </a:cubicBezTo>
                  <a:lnTo>
                    <a:pt x="868" y="4837"/>
                  </a:lnTo>
                  <a:cubicBezTo>
                    <a:pt x="568" y="3202"/>
                    <a:pt x="268" y="1635"/>
                    <a:pt x="1" y="33"/>
                  </a:cubicBezTo>
                  <a:cubicBezTo>
                    <a:pt x="101" y="33"/>
                    <a:pt x="234" y="0"/>
                    <a:pt x="368" y="0"/>
                  </a:cubicBezTo>
                  <a:close/>
                </a:path>
              </a:pathLst>
            </a:custGeom>
            <a:solidFill>
              <a:srgbClr val="F5C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4"/>
            <p:cNvSpPr/>
            <p:nvPr/>
          </p:nvSpPr>
          <p:spPr>
            <a:xfrm>
              <a:off x="2325175" y="4402750"/>
              <a:ext cx="853125" cy="168500"/>
            </a:xfrm>
            <a:custGeom>
              <a:avLst/>
              <a:gdLst/>
              <a:ahLst/>
              <a:cxnLst/>
              <a:rect l="l" t="t" r="r" b="b"/>
              <a:pathLst>
                <a:path w="34125" h="6740" extrusionOk="0">
                  <a:moveTo>
                    <a:pt x="34124" y="3370"/>
                  </a:moveTo>
                  <a:cubicBezTo>
                    <a:pt x="34124" y="5238"/>
                    <a:pt x="26486" y="6739"/>
                    <a:pt x="17079" y="6739"/>
                  </a:cubicBezTo>
                  <a:cubicBezTo>
                    <a:pt x="7639" y="6739"/>
                    <a:pt x="0" y="5238"/>
                    <a:pt x="0" y="3370"/>
                  </a:cubicBezTo>
                  <a:cubicBezTo>
                    <a:pt x="0" y="1502"/>
                    <a:pt x="7639" y="1"/>
                    <a:pt x="17079" y="1"/>
                  </a:cubicBezTo>
                  <a:cubicBezTo>
                    <a:pt x="26486" y="1"/>
                    <a:pt x="34124" y="1502"/>
                    <a:pt x="34124" y="33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4"/>
            <p:cNvSpPr/>
            <p:nvPr/>
          </p:nvSpPr>
          <p:spPr>
            <a:xfrm>
              <a:off x="2360200" y="3487100"/>
              <a:ext cx="975700" cy="1053275"/>
            </a:xfrm>
            <a:custGeom>
              <a:avLst/>
              <a:gdLst/>
              <a:ahLst/>
              <a:cxnLst/>
              <a:rect l="l" t="t" r="r" b="b"/>
              <a:pathLst>
                <a:path w="39028" h="42131" extrusionOk="0">
                  <a:moveTo>
                    <a:pt x="28954" y="1502"/>
                  </a:moveTo>
                  <a:lnTo>
                    <a:pt x="35926" y="6605"/>
                  </a:lnTo>
                  <a:cubicBezTo>
                    <a:pt x="37427" y="7673"/>
                    <a:pt x="38361" y="9241"/>
                    <a:pt x="38661" y="10842"/>
                  </a:cubicBezTo>
                  <a:cubicBezTo>
                    <a:pt x="39028" y="12510"/>
                    <a:pt x="38728" y="14311"/>
                    <a:pt x="37794" y="15845"/>
                  </a:cubicBezTo>
                  <a:lnTo>
                    <a:pt x="23850" y="39329"/>
                  </a:lnTo>
                  <a:cubicBezTo>
                    <a:pt x="23750" y="39496"/>
                    <a:pt x="23617" y="39629"/>
                    <a:pt x="23584" y="39762"/>
                  </a:cubicBezTo>
                  <a:cubicBezTo>
                    <a:pt x="22616" y="41030"/>
                    <a:pt x="21182" y="41797"/>
                    <a:pt x="19581" y="41964"/>
                  </a:cubicBezTo>
                  <a:cubicBezTo>
                    <a:pt x="18046" y="42131"/>
                    <a:pt x="16378" y="41797"/>
                    <a:pt x="14944" y="40930"/>
                  </a:cubicBezTo>
                  <a:lnTo>
                    <a:pt x="14944" y="40930"/>
                  </a:lnTo>
                  <a:cubicBezTo>
                    <a:pt x="14744" y="40797"/>
                    <a:pt x="14544" y="40663"/>
                    <a:pt x="14377" y="40530"/>
                  </a:cubicBezTo>
                  <a:lnTo>
                    <a:pt x="3236" y="32457"/>
                  </a:lnTo>
                  <a:cubicBezTo>
                    <a:pt x="3069" y="32324"/>
                    <a:pt x="2902" y="32157"/>
                    <a:pt x="2702" y="31990"/>
                  </a:cubicBezTo>
                  <a:lnTo>
                    <a:pt x="2702" y="31990"/>
                  </a:lnTo>
                  <a:cubicBezTo>
                    <a:pt x="1434" y="30889"/>
                    <a:pt x="601" y="29422"/>
                    <a:pt x="334" y="27921"/>
                  </a:cubicBezTo>
                  <a:cubicBezTo>
                    <a:pt x="0" y="26320"/>
                    <a:pt x="267" y="24718"/>
                    <a:pt x="1234" y="23384"/>
                  </a:cubicBezTo>
                  <a:lnTo>
                    <a:pt x="1234" y="23384"/>
                  </a:lnTo>
                  <a:cubicBezTo>
                    <a:pt x="1334" y="23284"/>
                    <a:pt x="1401" y="23151"/>
                    <a:pt x="1535" y="23017"/>
                  </a:cubicBezTo>
                  <a:lnTo>
                    <a:pt x="19614" y="2603"/>
                  </a:lnTo>
                  <a:cubicBezTo>
                    <a:pt x="20782" y="1268"/>
                    <a:pt x="22416" y="434"/>
                    <a:pt x="24117" y="234"/>
                  </a:cubicBezTo>
                  <a:cubicBezTo>
                    <a:pt x="25752" y="1"/>
                    <a:pt x="27453" y="434"/>
                    <a:pt x="28954" y="15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4"/>
            <p:cNvSpPr/>
            <p:nvPr/>
          </p:nvSpPr>
          <p:spPr>
            <a:xfrm>
              <a:off x="2319325" y="3462075"/>
              <a:ext cx="975725" cy="1053300"/>
            </a:xfrm>
            <a:custGeom>
              <a:avLst/>
              <a:gdLst/>
              <a:ahLst/>
              <a:cxnLst/>
              <a:rect l="l" t="t" r="r" b="b"/>
              <a:pathLst>
                <a:path w="39029" h="42132" extrusionOk="0">
                  <a:moveTo>
                    <a:pt x="28988" y="1502"/>
                  </a:moveTo>
                  <a:lnTo>
                    <a:pt x="35926" y="6606"/>
                  </a:lnTo>
                  <a:cubicBezTo>
                    <a:pt x="37427" y="7673"/>
                    <a:pt x="38361" y="9241"/>
                    <a:pt x="38695" y="10842"/>
                  </a:cubicBezTo>
                  <a:cubicBezTo>
                    <a:pt x="39028" y="12510"/>
                    <a:pt x="38728" y="14311"/>
                    <a:pt x="37828" y="15846"/>
                  </a:cubicBezTo>
                  <a:lnTo>
                    <a:pt x="23851" y="39329"/>
                  </a:lnTo>
                  <a:cubicBezTo>
                    <a:pt x="23751" y="39496"/>
                    <a:pt x="23651" y="39629"/>
                    <a:pt x="23584" y="39763"/>
                  </a:cubicBezTo>
                  <a:cubicBezTo>
                    <a:pt x="22650" y="41030"/>
                    <a:pt x="21182" y="41798"/>
                    <a:pt x="19581" y="41964"/>
                  </a:cubicBezTo>
                  <a:cubicBezTo>
                    <a:pt x="18047" y="42131"/>
                    <a:pt x="16379" y="41798"/>
                    <a:pt x="14978" y="40930"/>
                  </a:cubicBezTo>
                  <a:lnTo>
                    <a:pt x="14978" y="40930"/>
                  </a:lnTo>
                  <a:cubicBezTo>
                    <a:pt x="14744" y="40797"/>
                    <a:pt x="14544" y="40663"/>
                    <a:pt x="14378" y="40530"/>
                  </a:cubicBezTo>
                  <a:lnTo>
                    <a:pt x="3236" y="32424"/>
                  </a:lnTo>
                  <a:cubicBezTo>
                    <a:pt x="3069" y="32291"/>
                    <a:pt x="2903" y="32124"/>
                    <a:pt x="2703" y="31957"/>
                  </a:cubicBezTo>
                  <a:lnTo>
                    <a:pt x="2703" y="31957"/>
                  </a:lnTo>
                  <a:cubicBezTo>
                    <a:pt x="1468" y="30856"/>
                    <a:pt x="634" y="29355"/>
                    <a:pt x="334" y="27854"/>
                  </a:cubicBezTo>
                  <a:cubicBezTo>
                    <a:pt x="1" y="26286"/>
                    <a:pt x="301" y="24685"/>
                    <a:pt x="1235" y="23351"/>
                  </a:cubicBezTo>
                  <a:lnTo>
                    <a:pt x="1235" y="23351"/>
                  </a:lnTo>
                  <a:cubicBezTo>
                    <a:pt x="1335" y="23218"/>
                    <a:pt x="1402" y="23118"/>
                    <a:pt x="1535" y="22984"/>
                  </a:cubicBezTo>
                  <a:lnTo>
                    <a:pt x="19648" y="2536"/>
                  </a:lnTo>
                  <a:cubicBezTo>
                    <a:pt x="20815" y="1235"/>
                    <a:pt x="22417" y="401"/>
                    <a:pt x="24151" y="168"/>
                  </a:cubicBezTo>
                  <a:cubicBezTo>
                    <a:pt x="25719" y="1"/>
                    <a:pt x="27487" y="401"/>
                    <a:pt x="28988" y="15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4"/>
            <p:cNvSpPr/>
            <p:nvPr/>
          </p:nvSpPr>
          <p:spPr>
            <a:xfrm>
              <a:off x="2375200" y="3517950"/>
              <a:ext cx="862300" cy="939050"/>
            </a:xfrm>
            <a:custGeom>
              <a:avLst/>
              <a:gdLst/>
              <a:ahLst/>
              <a:cxnLst/>
              <a:rect l="l" t="t" r="r" b="b"/>
              <a:pathLst>
                <a:path w="34492" h="37562" extrusionOk="0">
                  <a:moveTo>
                    <a:pt x="32424" y="6105"/>
                  </a:moveTo>
                  <a:lnTo>
                    <a:pt x="25452" y="1035"/>
                  </a:lnTo>
                  <a:cubicBezTo>
                    <a:pt x="24418" y="268"/>
                    <a:pt x="23250" y="1"/>
                    <a:pt x="22116" y="101"/>
                  </a:cubicBezTo>
                  <a:cubicBezTo>
                    <a:pt x="20949" y="234"/>
                    <a:pt x="19815" y="835"/>
                    <a:pt x="18981" y="1735"/>
                  </a:cubicBezTo>
                  <a:lnTo>
                    <a:pt x="901" y="22183"/>
                  </a:lnTo>
                  <a:cubicBezTo>
                    <a:pt x="834" y="22217"/>
                    <a:pt x="768" y="22284"/>
                    <a:pt x="734" y="22384"/>
                  </a:cubicBezTo>
                  <a:lnTo>
                    <a:pt x="734" y="22384"/>
                  </a:lnTo>
                  <a:cubicBezTo>
                    <a:pt x="134" y="23184"/>
                    <a:pt x="1" y="24185"/>
                    <a:pt x="234" y="25186"/>
                  </a:cubicBezTo>
                  <a:cubicBezTo>
                    <a:pt x="434" y="26220"/>
                    <a:pt x="1001" y="27254"/>
                    <a:pt x="1902" y="28054"/>
                  </a:cubicBezTo>
                  <a:cubicBezTo>
                    <a:pt x="1969" y="28121"/>
                    <a:pt x="2135" y="28254"/>
                    <a:pt x="2269" y="28355"/>
                  </a:cubicBezTo>
                  <a:lnTo>
                    <a:pt x="13343" y="36427"/>
                  </a:lnTo>
                  <a:cubicBezTo>
                    <a:pt x="13510" y="36560"/>
                    <a:pt x="13644" y="36627"/>
                    <a:pt x="13777" y="36727"/>
                  </a:cubicBezTo>
                  <a:cubicBezTo>
                    <a:pt x="14778" y="37294"/>
                    <a:pt x="15945" y="37561"/>
                    <a:pt x="17013" y="37428"/>
                  </a:cubicBezTo>
                  <a:cubicBezTo>
                    <a:pt x="18013" y="37294"/>
                    <a:pt x="18947" y="36894"/>
                    <a:pt x="19514" y="36093"/>
                  </a:cubicBezTo>
                  <a:cubicBezTo>
                    <a:pt x="19615" y="35993"/>
                    <a:pt x="19648" y="35927"/>
                    <a:pt x="19681" y="35827"/>
                  </a:cubicBezTo>
                  <a:lnTo>
                    <a:pt x="33658" y="12376"/>
                  </a:lnTo>
                  <a:cubicBezTo>
                    <a:pt x="34292" y="11276"/>
                    <a:pt x="34492" y="10075"/>
                    <a:pt x="34292" y="8907"/>
                  </a:cubicBezTo>
                  <a:cubicBezTo>
                    <a:pt x="34092" y="7907"/>
                    <a:pt x="33458" y="6873"/>
                    <a:pt x="32424" y="6105"/>
                  </a:cubicBezTo>
                  <a:close/>
                </a:path>
              </a:pathLst>
            </a:custGeom>
            <a:solidFill>
              <a:srgbClr val="9C9B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4"/>
            <p:cNvSpPr/>
            <p:nvPr/>
          </p:nvSpPr>
          <p:spPr>
            <a:xfrm>
              <a:off x="2356025" y="3501275"/>
              <a:ext cx="897325" cy="976575"/>
            </a:xfrm>
            <a:custGeom>
              <a:avLst/>
              <a:gdLst/>
              <a:ahLst/>
              <a:cxnLst/>
              <a:rect l="l" t="t" r="r" b="b"/>
              <a:pathLst>
                <a:path w="35893" h="39063" extrusionOk="0">
                  <a:moveTo>
                    <a:pt x="26619" y="1102"/>
                  </a:moveTo>
                  <a:lnTo>
                    <a:pt x="33591" y="6205"/>
                  </a:lnTo>
                  <a:cubicBezTo>
                    <a:pt x="34191" y="6606"/>
                    <a:pt x="34625" y="7106"/>
                    <a:pt x="35025" y="7673"/>
                  </a:cubicBezTo>
                  <a:cubicBezTo>
                    <a:pt x="35392" y="8240"/>
                    <a:pt x="35626" y="8874"/>
                    <a:pt x="35759" y="9541"/>
                  </a:cubicBezTo>
                  <a:cubicBezTo>
                    <a:pt x="35893" y="10208"/>
                    <a:pt x="35893" y="10909"/>
                    <a:pt x="35759" y="11576"/>
                  </a:cubicBezTo>
                  <a:cubicBezTo>
                    <a:pt x="35626" y="12243"/>
                    <a:pt x="35392" y="12910"/>
                    <a:pt x="35059" y="13544"/>
                  </a:cubicBezTo>
                  <a:lnTo>
                    <a:pt x="21082" y="36994"/>
                  </a:lnTo>
                  <a:cubicBezTo>
                    <a:pt x="21049" y="37061"/>
                    <a:pt x="21049" y="37094"/>
                    <a:pt x="21015" y="37127"/>
                  </a:cubicBezTo>
                  <a:lnTo>
                    <a:pt x="20882" y="37294"/>
                  </a:lnTo>
                  <a:cubicBezTo>
                    <a:pt x="20548" y="37761"/>
                    <a:pt x="20081" y="38128"/>
                    <a:pt x="19581" y="38428"/>
                  </a:cubicBezTo>
                  <a:cubicBezTo>
                    <a:pt x="19081" y="38728"/>
                    <a:pt x="18514" y="38895"/>
                    <a:pt x="17880" y="38962"/>
                  </a:cubicBezTo>
                  <a:cubicBezTo>
                    <a:pt x="17246" y="39062"/>
                    <a:pt x="16579" y="39029"/>
                    <a:pt x="15945" y="38829"/>
                  </a:cubicBezTo>
                  <a:cubicBezTo>
                    <a:pt x="15345" y="38728"/>
                    <a:pt x="14711" y="38462"/>
                    <a:pt x="14177" y="38128"/>
                  </a:cubicBezTo>
                  <a:lnTo>
                    <a:pt x="14177" y="38128"/>
                  </a:lnTo>
                  <a:cubicBezTo>
                    <a:pt x="14077" y="38095"/>
                    <a:pt x="14010" y="38061"/>
                    <a:pt x="13910" y="37961"/>
                  </a:cubicBezTo>
                  <a:cubicBezTo>
                    <a:pt x="13777" y="37895"/>
                    <a:pt x="13710" y="37828"/>
                    <a:pt x="13677" y="37794"/>
                  </a:cubicBezTo>
                  <a:lnTo>
                    <a:pt x="2535" y="29722"/>
                  </a:lnTo>
                  <a:cubicBezTo>
                    <a:pt x="2502" y="29689"/>
                    <a:pt x="2402" y="29622"/>
                    <a:pt x="2269" y="29555"/>
                  </a:cubicBezTo>
                  <a:cubicBezTo>
                    <a:pt x="2202" y="29522"/>
                    <a:pt x="2169" y="29422"/>
                    <a:pt x="2068" y="29388"/>
                  </a:cubicBezTo>
                  <a:cubicBezTo>
                    <a:pt x="1568" y="28921"/>
                    <a:pt x="1168" y="28421"/>
                    <a:pt x="834" y="27887"/>
                  </a:cubicBezTo>
                  <a:cubicBezTo>
                    <a:pt x="501" y="27287"/>
                    <a:pt x="234" y="26720"/>
                    <a:pt x="100" y="26086"/>
                  </a:cubicBezTo>
                  <a:cubicBezTo>
                    <a:pt x="0" y="25519"/>
                    <a:pt x="0" y="24885"/>
                    <a:pt x="67" y="24285"/>
                  </a:cubicBezTo>
                  <a:cubicBezTo>
                    <a:pt x="200" y="23718"/>
                    <a:pt x="401" y="23184"/>
                    <a:pt x="734" y="22717"/>
                  </a:cubicBezTo>
                  <a:lnTo>
                    <a:pt x="1201" y="22083"/>
                  </a:lnTo>
                  <a:lnTo>
                    <a:pt x="1235" y="22117"/>
                  </a:lnTo>
                  <a:lnTo>
                    <a:pt x="19047" y="2002"/>
                  </a:lnTo>
                  <a:cubicBezTo>
                    <a:pt x="19514" y="1435"/>
                    <a:pt x="20081" y="1035"/>
                    <a:pt x="20682" y="701"/>
                  </a:cubicBezTo>
                  <a:cubicBezTo>
                    <a:pt x="21282" y="368"/>
                    <a:pt x="21949" y="134"/>
                    <a:pt x="22616" y="67"/>
                  </a:cubicBezTo>
                  <a:cubicBezTo>
                    <a:pt x="23284" y="1"/>
                    <a:pt x="23951" y="34"/>
                    <a:pt x="24618" y="234"/>
                  </a:cubicBezTo>
                  <a:cubicBezTo>
                    <a:pt x="25452" y="368"/>
                    <a:pt x="26052" y="668"/>
                    <a:pt x="26619" y="11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4"/>
            <p:cNvSpPr/>
            <p:nvPr/>
          </p:nvSpPr>
          <p:spPr>
            <a:xfrm>
              <a:off x="2375200" y="3823175"/>
              <a:ext cx="660500" cy="643000"/>
            </a:xfrm>
            <a:custGeom>
              <a:avLst/>
              <a:gdLst/>
              <a:ahLst/>
              <a:cxnLst/>
              <a:rect l="l" t="t" r="r" b="b"/>
              <a:pathLst>
                <a:path w="26420" h="25720" extrusionOk="0">
                  <a:moveTo>
                    <a:pt x="19848" y="23017"/>
                  </a:moveTo>
                  <a:lnTo>
                    <a:pt x="25986" y="12743"/>
                  </a:lnTo>
                  <a:cubicBezTo>
                    <a:pt x="26419" y="12076"/>
                    <a:pt x="26186" y="11209"/>
                    <a:pt x="25585" y="10742"/>
                  </a:cubicBezTo>
                  <a:lnTo>
                    <a:pt x="11342" y="468"/>
                  </a:lnTo>
                  <a:cubicBezTo>
                    <a:pt x="10742" y="1"/>
                    <a:pt x="9841" y="67"/>
                    <a:pt x="9307" y="668"/>
                  </a:cubicBezTo>
                  <a:lnTo>
                    <a:pt x="1402" y="9574"/>
                  </a:lnTo>
                  <a:cubicBezTo>
                    <a:pt x="1" y="11142"/>
                    <a:pt x="1" y="13977"/>
                    <a:pt x="2436" y="15679"/>
                  </a:cubicBezTo>
                  <a:lnTo>
                    <a:pt x="14177" y="24251"/>
                  </a:lnTo>
                  <a:cubicBezTo>
                    <a:pt x="16145" y="25719"/>
                    <a:pt x="18781" y="24885"/>
                    <a:pt x="19848" y="230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4"/>
            <p:cNvSpPr/>
            <p:nvPr/>
          </p:nvSpPr>
          <p:spPr>
            <a:xfrm>
              <a:off x="2550325" y="3995800"/>
              <a:ext cx="182650" cy="196000"/>
            </a:xfrm>
            <a:custGeom>
              <a:avLst/>
              <a:gdLst/>
              <a:ahLst/>
              <a:cxnLst/>
              <a:rect l="l" t="t" r="r" b="b"/>
              <a:pathLst>
                <a:path w="7306" h="7840" extrusionOk="0">
                  <a:moveTo>
                    <a:pt x="768" y="5104"/>
                  </a:moveTo>
                  <a:lnTo>
                    <a:pt x="1835" y="5905"/>
                  </a:lnTo>
                  <a:lnTo>
                    <a:pt x="1935" y="6372"/>
                  </a:lnTo>
                  <a:lnTo>
                    <a:pt x="2369" y="6305"/>
                  </a:lnTo>
                  <a:lnTo>
                    <a:pt x="3470" y="7106"/>
                  </a:lnTo>
                  <a:lnTo>
                    <a:pt x="4804" y="5304"/>
                  </a:lnTo>
                  <a:lnTo>
                    <a:pt x="3703" y="4504"/>
                  </a:lnTo>
                  <a:lnTo>
                    <a:pt x="3636" y="4003"/>
                  </a:lnTo>
                  <a:lnTo>
                    <a:pt x="3169" y="4104"/>
                  </a:lnTo>
                  <a:lnTo>
                    <a:pt x="2102" y="3303"/>
                  </a:lnTo>
                  <a:close/>
                  <a:moveTo>
                    <a:pt x="1301" y="6572"/>
                  </a:moveTo>
                  <a:lnTo>
                    <a:pt x="167" y="5738"/>
                  </a:lnTo>
                  <a:lnTo>
                    <a:pt x="67" y="5104"/>
                  </a:lnTo>
                  <a:lnTo>
                    <a:pt x="67" y="5104"/>
                  </a:lnTo>
                  <a:lnTo>
                    <a:pt x="1" y="4604"/>
                  </a:lnTo>
                  <a:lnTo>
                    <a:pt x="1435" y="2669"/>
                  </a:lnTo>
                  <a:lnTo>
                    <a:pt x="1935" y="2602"/>
                  </a:lnTo>
                  <a:lnTo>
                    <a:pt x="1835" y="2135"/>
                  </a:lnTo>
                  <a:lnTo>
                    <a:pt x="3270" y="201"/>
                  </a:lnTo>
                  <a:lnTo>
                    <a:pt x="3903" y="101"/>
                  </a:lnTo>
                  <a:lnTo>
                    <a:pt x="3903" y="101"/>
                  </a:lnTo>
                  <a:lnTo>
                    <a:pt x="4404" y="1"/>
                  </a:lnTo>
                  <a:lnTo>
                    <a:pt x="5504" y="835"/>
                  </a:lnTo>
                  <a:lnTo>
                    <a:pt x="5605" y="1335"/>
                  </a:lnTo>
                  <a:lnTo>
                    <a:pt x="6038" y="1268"/>
                  </a:lnTo>
                  <a:lnTo>
                    <a:pt x="7172" y="2102"/>
                  </a:lnTo>
                  <a:lnTo>
                    <a:pt x="7306" y="2703"/>
                  </a:lnTo>
                  <a:lnTo>
                    <a:pt x="6672" y="2803"/>
                  </a:lnTo>
                  <a:lnTo>
                    <a:pt x="5538" y="1969"/>
                  </a:lnTo>
                  <a:lnTo>
                    <a:pt x="5471" y="1468"/>
                  </a:lnTo>
                  <a:lnTo>
                    <a:pt x="5004" y="1535"/>
                  </a:lnTo>
                  <a:lnTo>
                    <a:pt x="3937" y="768"/>
                  </a:lnTo>
                  <a:lnTo>
                    <a:pt x="2602" y="2569"/>
                  </a:lnTo>
                  <a:lnTo>
                    <a:pt x="3670" y="3336"/>
                  </a:lnTo>
                  <a:lnTo>
                    <a:pt x="3770" y="3837"/>
                  </a:lnTo>
                  <a:lnTo>
                    <a:pt x="4237" y="3770"/>
                  </a:lnTo>
                  <a:lnTo>
                    <a:pt x="5338" y="4604"/>
                  </a:lnTo>
                  <a:lnTo>
                    <a:pt x="5471" y="5204"/>
                  </a:lnTo>
                  <a:lnTo>
                    <a:pt x="5471" y="5204"/>
                  </a:lnTo>
                  <a:lnTo>
                    <a:pt x="5504" y="5705"/>
                  </a:lnTo>
                  <a:lnTo>
                    <a:pt x="4103" y="7639"/>
                  </a:lnTo>
                  <a:lnTo>
                    <a:pt x="3470" y="7773"/>
                  </a:lnTo>
                  <a:lnTo>
                    <a:pt x="3470" y="7773"/>
                  </a:lnTo>
                  <a:lnTo>
                    <a:pt x="3003" y="7840"/>
                  </a:lnTo>
                  <a:lnTo>
                    <a:pt x="1902" y="7006"/>
                  </a:lnTo>
                  <a:lnTo>
                    <a:pt x="1802" y="6505"/>
                  </a:ln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4"/>
            <p:cNvSpPr/>
            <p:nvPr/>
          </p:nvSpPr>
          <p:spPr>
            <a:xfrm>
              <a:off x="2662075" y="4198450"/>
              <a:ext cx="28375" cy="26700"/>
            </a:xfrm>
            <a:custGeom>
              <a:avLst/>
              <a:gdLst/>
              <a:ahLst/>
              <a:cxnLst/>
              <a:rect l="l" t="t" r="r" b="b"/>
              <a:pathLst>
                <a:path w="1135" h="1068" extrusionOk="0">
                  <a:moveTo>
                    <a:pt x="267" y="968"/>
                  </a:moveTo>
                  <a:cubicBezTo>
                    <a:pt x="134" y="868"/>
                    <a:pt x="34" y="734"/>
                    <a:pt x="34" y="634"/>
                  </a:cubicBezTo>
                  <a:cubicBezTo>
                    <a:pt x="0" y="467"/>
                    <a:pt x="34" y="334"/>
                    <a:pt x="134" y="201"/>
                  </a:cubicBezTo>
                  <a:cubicBezTo>
                    <a:pt x="201" y="67"/>
                    <a:pt x="334" y="0"/>
                    <a:pt x="467" y="0"/>
                  </a:cubicBezTo>
                  <a:cubicBezTo>
                    <a:pt x="601" y="0"/>
                    <a:pt x="768" y="0"/>
                    <a:pt x="868" y="134"/>
                  </a:cubicBezTo>
                  <a:cubicBezTo>
                    <a:pt x="1001" y="201"/>
                    <a:pt x="1101" y="334"/>
                    <a:pt x="1101" y="467"/>
                  </a:cubicBezTo>
                  <a:cubicBezTo>
                    <a:pt x="1135" y="567"/>
                    <a:pt x="1101" y="734"/>
                    <a:pt x="1001" y="834"/>
                  </a:cubicBezTo>
                  <a:cubicBezTo>
                    <a:pt x="934" y="968"/>
                    <a:pt x="801" y="1001"/>
                    <a:pt x="668" y="1034"/>
                  </a:cubicBezTo>
                  <a:cubicBezTo>
                    <a:pt x="501" y="1068"/>
                    <a:pt x="367" y="1034"/>
                    <a:pt x="267" y="968"/>
                  </a:cubicBez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4"/>
            <p:cNvSpPr/>
            <p:nvPr/>
          </p:nvSpPr>
          <p:spPr>
            <a:xfrm>
              <a:off x="2725450" y="4091700"/>
              <a:ext cx="137625" cy="191825"/>
            </a:xfrm>
            <a:custGeom>
              <a:avLst/>
              <a:gdLst/>
              <a:ahLst/>
              <a:cxnLst/>
              <a:rect l="l" t="t" r="r" b="b"/>
              <a:pathLst>
                <a:path w="5505" h="7673" extrusionOk="0">
                  <a:moveTo>
                    <a:pt x="1301" y="3970"/>
                  </a:moveTo>
                  <a:lnTo>
                    <a:pt x="167" y="3170"/>
                  </a:lnTo>
                  <a:lnTo>
                    <a:pt x="67" y="2569"/>
                  </a:lnTo>
                  <a:lnTo>
                    <a:pt x="101" y="2569"/>
                  </a:lnTo>
                  <a:lnTo>
                    <a:pt x="1" y="2069"/>
                  </a:lnTo>
                  <a:lnTo>
                    <a:pt x="1435" y="134"/>
                  </a:lnTo>
                  <a:lnTo>
                    <a:pt x="2002" y="1"/>
                  </a:lnTo>
                  <a:lnTo>
                    <a:pt x="2102" y="634"/>
                  </a:lnTo>
                  <a:lnTo>
                    <a:pt x="768" y="2502"/>
                  </a:lnTo>
                  <a:lnTo>
                    <a:pt x="1802" y="3303"/>
                  </a:lnTo>
                  <a:lnTo>
                    <a:pt x="1935" y="3770"/>
                  </a:lnTo>
                  <a:lnTo>
                    <a:pt x="2402" y="3737"/>
                  </a:lnTo>
                  <a:lnTo>
                    <a:pt x="3470" y="4471"/>
                  </a:lnTo>
                  <a:lnTo>
                    <a:pt x="4804" y="2636"/>
                  </a:lnTo>
                  <a:lnTo>
                    <a:pt x="5438" y="2502"/>
                  </a:lnTo>
                  <a:lnTo>
                    <a:pt x="5504" y="3136"/>
                  </a:lnTo>
                  <a:lnTo>
                    <a:pt x="4103" y="5071"/>
                  </a:lnTo>
                  <a:lnTo>
                    <a:pt x="3603" y="5138"/>
                  </a:lnTo>
                  <a:lnTo>
                    <a:pt x="3670" y="5638"/>
                  </a:lnTo>
                  <a:lnTo>
                    <a:pt x="2302" y="7573"/>
                  </a:lnTo>
                  <a:lnTo>
                    <a:pt x="1668" y="7673"/>
                  </a:lnTo>
                  <a:lnTo>
                    <a:pt x="1602" y="7072"/>
                  </a:lnTo>
                  <a:lnTo>
                    <a:pt x="2969" y="5171"/>
                  </a:lnTo>
                  <a:lnTo>
                    <a:pt x="1902" y="4404"/>
                  </a:lnTo>
                  <a:lnTo>
                    <a:pt x="1802" y="3937"/>
                  </a:lnTo>
                  <a:close/>
                </a:path>
              </a:pathLst>
            </a:custGeom>
            <a:solidFill>
              <a:srgbClr val="3C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4"/>
            <p:cNvSpPr/>
            <p:nvPr/>
          </p:nvSpPr>
          <p:spPr>
            <a:xfrm>
              <a:off x="2900575" y="3820675"/>
              <a:ext cx="180150" cy="172650"/>
            </a:xfrm>
            <a:custGeom>
              <a:avLst/>
              <a:gdLst/>
              <a:ahLst/>
              <a:cxnLst/>
              <a:rect l="l" t="t" r="r" b="b"/>
              <a:pathLst>
                <a:path w="7206" h="6906" extrusionOk="0">
                  <a:moveTo>
                    <a:pt x="4804" y="601"/>
                  </a:moveTo>
                  <a:lnTo>
                    <a:pt x="7139" y="5605"/>
                  </a:lnTo>
                  <a:cubicBezTo>
                    <a:pt x="7206" y="5771"/>
                    <a:pt x="7206" y="5938"/>
                    <a:pt x="7206" y="6072"/>
                  </a:cubicBezTo>
                  <a:cubicBezTo>
                    <a:pt x="7206" y="6238"/>
                    <a:pt x="7139" y="6405"/>
                    <a:pt x="7039" y="6505"/>
                  </a:cubicBezTo>
                  <a:lnTo>
                    <a:pt x="7039" y="6505"/>
                  </a:lnTo>
                  <a:cubicBezTo>
                    <a:pt x="6939" y="6639"/>
                    <a:pt x="6805" y="6772"/>
                    <a:pt x="6639" y="6805"/>
                  </a:cubicBezTo>
                  <a:cubicBezTo>
                    <a:pt x="6472" y="6839"/>
                    <a:pt x="6305" y="6906"/>
                    <a:pt x="6138" y="6839"/>
                  </a:cubicBezTo>
                  <a:lnTo>
                    <a:pt x="834" y="5905"/>
                  </a:lnTo>
                  <a:cubicBezTo>
                    <a:pt x="668" y="5838"/>
                    <a:pt x="568" y="5805"/>
                    <a:pt x="434" y="5738"/>
                  </a:cubicBezTo>
                  <a:lnTo>
                    <a:pt x="434" y="5738"/>
                  </a:lnTo>
                  <a:cubicBezTo>
                    <a:pt x="301" y="5638"/>
                    <a:pt x="167" y="5505"/>
                    <a:pt x="134" y="5338"/>
                  </a:cubicBezTo>
                  <a:cubicBezTo>
                    <a:pt x="67" y="5171"/>
                    <a:pt x="1" y="5004"/>
                    <a:pt x="67" y="4904"/>
                  </a:cubicBezTo>
                  <a:cubicBezTo>
                    <a:pt x="67" y="4737"/>
                    <a:pt x="134" y="4571"/>
                    <a:pt x="234" y="4437"/>
                  </a:cubicBezTo>
                  <a:lnTo>
                    <a:pt x="3169" y="401"/>
                  </a:lnTo>
                  <a:lnTo>
                    <a:pt x="3169" y="401"/>
                  </a:lnTo>
                  <a:cubicBezTo>
                    <a:pt x="3270" y="267"/>
                    <a:pt x="3436" y="134"/>
                    <a:pt x="3603" y="101"/>
                  </a:cubicBezTo>
                  <a:cubicBezTo>
                    <a:pt x="3770" y="67"/>
                    <a:pt x="3937" y="1"/>
                    <a:pt x="4103" y="67"/>
                  </a:cubicBezTo>
                  <a:cubicBezTo>
                    <a:pt x="4270" y="101"/>
                    <a:pt x="4437" y="134"/>
                    <a:pt x="4570" y="267"/>
                  </a:cubicBezTo>
                  <a:cubicBezTo>
                    <a:pt x="4637" y="334"/>
                    <a:pt x="4737" y="468"/>
                    <a:pt x="4804" y="6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4"/>
            <p:cNvSpPr/>
            <p:nvPr/>
          </p:nvSpPr>
          <p:spPr>
            <a:xfrm>
              <a:off x="2741300" y="3732275"/>
              <a:ext cx="185975" cy="167650"/>
            </a:xfrm>
            <a:custGeom>
              <a:avLst/>
              <a:gdLst/>
              <a:ahLst/>
              <a:cxnLst/>
              <a:rect l="l" t="t" r="r" b="b"/>
              <a:pathLst>
                <a:path w="7439" h="6706" extrusionOk="0">
                  <a:moveTo>
                    <a:pt x="1034" y="34"/>
                  </a:moveTo>
                  <a:lnTo>
                    <a:pt x="6505" y="768"/>
                  </a:lnTo>
                  <a:cubicBezTo>
                    <a:pt x="6672" y="768"/>
                    <a:pt x="6839" y="835"/>
                    <a:pt x="6972" y="935"/>
                  </a:cubicBezTo>
                  <a:cubicBezTo>
                    <a:pt x="7105" y="1001"/>
                    <a:pt x="7205" y="1135"/>
                    <a:pt x="7306" y="1302"/>
                  </a:cubicBezTo>
                  <a:cubicBezTo>
                    <a:pt x="7372" y="1468"/>
                    <a:pt x="7439" y="1635"/>
                    <a:pt x="7439" y="1802"/>
                  </a:cubicBezTo>
                  <a:cubicBezTo>
                    <a:pt x="7439" y="1969"/>
                    <a:pt x="7339" y="2136"/>
                    <a:pt x="7272" y="2302"/>
                  </a:cubicBezTo>
                  <a:lnTo>
                    <a:pt x="7272" y="2302"/>
                  </a:lnTo>
                  <a:lnTo>
                    <a:pt x="4303" y="6339"/>
                  </a:lnTo>
                  <a:lnTo>
                    <a:pt x="4303" y="6339"/>
                  </a:lnTo>
                  <a:cubicBezTo>
                    <a:pt x="4203" y="6472"/>
                    <a:pt x="4037" y="6572"/>
                    <a:pt x="3870" y="6639"/>
                  </a:cubicBezTo>
                  <a:cubicBezTo>
                    <a:pt x="3703" y="6672"/>
                    <a:pt x="3536" y="6706"/>
                    <a:pt x="3369" y="6672"/>
                  </a:cubicBezTo>
                  <a:cubicBezTo>
                    <a:pt x="3203" y="6639"/>
                    <a:pt x="3103" y="6572"/>
                    <a:pt x="2969" y="6505"/>
                  </a:cubicBezTo>
                  <a:lnTo>
                    <a:pt x="2969" y="6505"/>
                  </a:lnTo>
                  <a:cubicBezTo>
                    <a:pt x="2836" y="6439"/>
                    <a:pt x="2702" y="6305"/>
                    <a:pt x="2669" y="6172"/>
                  </a:cubicBezTo>
                  <a:lnTo>
                    <a:pt x="134" y="1435"/>
                  </a:lnTo>
                  <a:lnTo>
                    <a:pt x="134" y="1435"/>
                  </a:lnTo>
                  <a:cubicBezTo>
                    <a:pt x="34" y="1268"/>
                    <a:pt x="0" y="1135"/>
                    <a:pt x="0" y="968"/>
                  </a:cubicBezTo>
                  <a:cubicBezTo>
                    <a:pt x="0" y="801"/>
                    <a:pt x="34" y="635"/>
                    <a:pt x="167" y="501"/>
                  </a:cubicBezTo>
                  <a:lnTo>
                    <a:pt x="167" y="501"/>
                  </a:lnTo>
                  <a:cubicBezTo>
                    <a:pt x="267" y="368"/>
                    <a:pt x="434" y="234"/>
                    <a:pt x="534" y="168"/>
                  </a:cubicBezTo>
                  <a:cubicBezTo>
                    <a:pt x="701" y="34"/>
                    <a:pt x="868" y="1"/>
                    <a:pt x="1034" y="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4"/>
            <p:cNvSpPr/>
            <p:nvPr/>
          </p:nvSpPr>
          <p:spPr>
            <a:xfrm>
              <a:off x="2754650" y="3736450"/>
              <a:ext cx="160950" cy="144300"/>
            </a:xfrm>
            <a:custGeom>
              <a:avLst/>
              <a:gdLst/>
              <a:ahLst/>
              <a:cxnLst/>
              <a:rect l="l" t="t" r="r" b="b"/>
              <a:pathLst>
                <a:path w="6438" h="5772" extrusionOk="0">
                  <a:moveTo>
                    <a:pt x="5971" y="768"/>
                  </a:moveTo>
                  <a:lnTo>
                    <a:pt x="500" y="34"/>
                  </a:lnTo>
                  <a:cubicBezTo>
                    <a:pt x="334" y="1"/>
                    <a:pt x="167" y="101"/>
                    <a:pt x="100" y="201"/>
                  </a:cubicBezTo>
                  <a:cubicBezTo>
                    <a:pt x="0" y="334"/>
                    <a:pt x="0" y="501"/>
                    <a:pt x="100" y="668"/>
                  </a:cubicBezTo>
                  <a:lnTo>
                    <a:pt x="2602" y="5438"/>
                  </a:lnTo>
                  <a:cubicBezTo>
                    <a:pt x="2669" y="5571"/>
                    <a:pt x="2802" y="5671"/>
                    <a:pt x="2969" y="5705"/>
                  </a:cubicBezTo>
                  <a:cubicBezTo>
                    <a:pt x="3136" y="5771"/>
                    <a:pt x="3302" y="5671"/>
                    <a:pt x="3402" y="5538"/>
                  </a:cubicBezTo>
                  <a:lnTo>
                    <a:pt x="6338" y="1502"/>
                  </a:lnTo>
                  <a:cubicBezTo>
                    <a:pt x="6438" y="1368"/>
                    <a:pt x="6438" y="1201"/>
                    <a:pt x="6338" y="1035"/>
                  </a:cubicBezTo>
                  <a:cubicBezTo>
                    <a:pt x="6305" y="868"/>
                    <a:pt x="6138" y="801"/>
                    <a:pt x="5971" y="768"/>
                  </a:cubicBezTo>
                  <a:close/>
                </a:path>
              </a:pathLst>
            </a:custGeom>
            <a:solidFill>
              <a:schemeClr val="dk2"/>
            </a:solidFill>
            <a:ln w="2500" cap="flat" cmpd="sng">
              <a:solidFill>
                <a:srgbClr val="D3D6F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4"/>
            <p:cNvSpPr/>
            <p:nvPr/>
          </p:nvSpPr>
          <p:spPr>
            <a:xfrm>
              <a:off x="2410225" y="4189275"/>
              <a:ext cx="586275" cy="276900"/>
            </a:xfrm>
            <a:custGeom>
              <a:avLst/>
              <a:gdLst/>
              <a:ahLst/>
              <a:cxnLst/>
              <a:rect l="l" t="t" r="r" b="b"/>
              <a:pathLst>
                <a:path w="23451" h="11076" extrusionOk="0">
                  <a:moveTo>
                    <a:pt x="18447" y="8373"/>
                  </a:moveTo>
                  <a:lnTo>
                    <a:pt x="23451" y="0"/>
                  </a:lnTo>
                  <a:cubicBezTo>
                    <a:pt x="17446" y="6105"/>
                    <a:pt x="12743" y="8340"/>
                    <a:pt x="1" y="0"/>
                  </a:cubicBezTo>
                  <a:cubicBezTo>
                    <a:pt x="267" y="367"/>
                    <a:pt x="601" y="701"/>
                    <a:pt x="1068" y="1035"/>
                  </a:cubicBezTo>
                  <a:lnTo>
                    <a:pt x="12843" y="9607"/>
                  </a:lnTo>
                  <a:cubicBezTo>
                    <a:pt x="14744" y="11075"/>
                    <a:pt x="17380" y="10241"/>
                    <a:pt x="18447" y="837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4"/>
            <p:cNvSpPr/>
            <p:nvPr/>
          </p:nvSpPr>
          <p:spPr>
            <a:xfrm>
              <a:off x="2914750" y="3824850"/>
              <a:ext cx="156800" cy="149300"/>
            </a:xfrm>
            <a:custGeom>
              <a:avLst/>
              <a:gdLst/>
              <a:ahLst/>
              <a:cxnLst/>
              <a:rect l="l" t="t" r="r" b="b"/>
              <a:pathLst>
                <a:path w="6272" h="5972" extrusionOk="0">
                  <a:moveTo>
                    <a:pt x="3870" y="334"/>
                  </a:moveTo>
                  <a:lnTo>
                    <a:pt x="6205" y="5338"/>
                  </a:lnTo>
                  <a:cubicBezTo>
                    <a:pt x="6272" y="5504"/>
                    <a:pt x="6238" y="5671"/>
                    <a:pt x="6172" y="5805"/>
                  </a:cubicBezTo>
                  <a:cubicBezTo>
                    <a:pt x="6072" y="5938"/>
                    <a:pt x="5905" y="5971"/>
                    <a:pt x="5738" y="5938"/>
                  </a:cubicBezTo>
                  <a:lnTo>
                    <a:pt x="434" y="4971"/>
                  </a:lnTo>
                  <a:cubicBezTo>
                    <a:pt x="267" y="4937"/>
                    <a:pt x="167" y="4837"/>
                    <a:pt x="67" y="4670"/>
                  </a:cubicBezTo>
                  <a:cubicBezTo>
                    <a:pt x="1" y="4504"/>
                    <a:pt x="1" y="4337"/>
                    <a:pt x="101" y="4237"/>
                  </a:cubicBezTo>
                  <a:lnTo>
                    <a:pt x="3069" y="167"/>
                  </a:lnTo>
                  <a:cubicBezTo>
                    <a:pt x="3136" y="67"/>
                    <a:pt x="3303" y="0"/>
                    <a:pt x="3503" y="0"/>
                  </a:cubicBezTo>
                  <a:cubicBezTo>
                    <a:pt x="3603" y="100"/>
                    <a:pt x="3770" y="234"/>
                    <a:pt x="3870" y="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4"/>
            <p:cNvSpPr/>
            <p:nvPr/>
          </p:nvSpPr>
          <p:spPr>
            <a:xfrm>
              <a:off x="3015650" y="3502950"/>
              <a:ext cx="196850" cy="175150"/>
            </a:xfrm>
            <a:custGeom>
              <a:avLst/>
              <a:gdLst/>
              <a:ahLst/>
              <a:cxnLst/>
              <a:rect l="l" t="t" r="r" b="b"/>
              <a:pathLst>
                <a:path w="7874" h="7006" extrusionOk="0">
                  <a:moveTo>
                    <a:pt x="7873" y="4804"/>
                  </a:moveTo>
                  <a:cubicBezTo>
                    <a:pt x="6539" y="6605"/>
                    <a:pt x="4037" y="7006"/>
                    <a:pt x="2202" y="5671"/>
                  </a:cubicBezTo>
                  <a:cubicBezTo>
                    <a:pt x="401" y="4337"/>
                    <a:pt x="1" y="1835"/>
                    <a:pt x="1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4"/>
            <p:cNvSpPr/>
            <p:nvPr/>
          </p:nvSpPr>
          <p:spPr>
            <a:xfrm>
              <a:off x="3058200" y="3525475"/>
              <a:ext cx="124275" cy="110100"/>
            </a:xfrm>
            <a:custGeom>
              <a:avLst/>
              <a:gdLst/>
              <a:ahLst/>
              <a:cxnLst/>
              <a:rect l="l" t="t" r="r" b="b"/>
              <a:pathLst>
                <a:path w="4971" h="4404" extrusionOk="0">
                  <a:moveTo>
                    <a:pt x="834" y="0"/>
                  </a:moveTo>
                  <a:lnTo>
                    <a:pt x="4970" y="3002"/>
                  </a:lnTo>
                  <a:cubicBezTo>
                    <a:pt x="4136" y="4136"/>
                    <a:pt x="2535" y="4403"/>
                    <a:pt x="1434" y="3569"/>
                  </a:cubicBezTo>
                  <a:cubicBezTo>
                    <a:pt x="267" y="2735"/>
                    <a:pt x="0" y="1134"/>
                    <a:pt x="834" y="0"/>
                  </a:cubicBezTo>
                  <a:close/>
                </a:path>
              </a:pathLst>
            </a:custGeom>
            <a:solidFill>
              <a:srgbClr val="A6A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4"/>
            <p:cNvSpPr/>
            <p:nvPr/>
          </p:nvSpPr>
          <p:spPr>
            <a:xfrm>
              <a:off x="3066525" y="3276950"/>
              <a:ext cx="290225" cy="354450"/>
            </a:xfrm>
            <a:custGeom>
              <a:avLst/>
              <a:gdLst/>
              <a:ahLst/>
              <a:cxnLst/>
              <a:rect l="l" t="t" r="r" b="b"/>
              <a:pathLst>
                <a:path w="11609" h="14178" extrusionOk="0">
                  <a:moveTo>
                    <a:pt x="10441" y="701"/>
                  </a:moveTo>
                  <a:lnTo>
                    <a:pt x="10441" y="701"/>
                  </a:lnTo>
                  <a:cubicBezTo>
                    <a:pt x="11375" y="1402"/>
                    <a:pt x="11609" y="2736"/>
                    <a:pt x="10875" y="3737"/>
                  </a:cubicBezTo>
                  <a:lnTo>
                    <a:pt x="3536" y="13844"/>
                  </a:lnTo>
                  <a:cubicBezTo>
                    <a:pt x="2769" y="14177"/>
                    <a:pt x="1835" y="14077"/>
                    <a:pt x="1101" y="13544"/>
                  </a:cubicBezTo>
                  <a:cubicBezTo>
                    <a:pt x="334" y="13010"/>
                    <a:pt x="1" y="12143"/>
                    <a:pt x="34" y="11309"/>
                  </a:cubicBezTo>
                  <a:lnTo>
                    <a:pt x="7373" y="1202"/>
                  </a:lnTo>
                  <a:cubicBezTo>
                    <a:pt x="8106" y="201"/>
                    <a:pt x="9474" y="1"/>
                    <a:pt x="10441" y="7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4"/>
            <p:cNvSpPr/>
            <p:nvPr/>
          </p:nvSpPr>
          <p:spPr>
            <a:xfrm>
              <a:off x="3233325" y="3276950"/>
              <a:ext cx="123425" cy="122625"/>
            </a:xfrm>
            <a:custGeom>
              <a:avLst/>
              <a:gdLst/>
              <a:ahLst/>
              <a:cxnLst/>
              <a:rect l="l" t="t" r="r" b="b"/>
              <a:pathLst>
                <a:path w="4937" h="4905" extrusionOk="0">
                  <a:moveTo>
                    <a:pt x="3769" y="701"/>
                  </a:moveTo>
                  <a:cubicBezTo>
                    <a:pt x="4703" y="1402"/>
                    <a:pt x="4937" y="2736"/>
                    <a:pt x="4203" y="3737"/>
                  </a:cubicBezTo>
                  <a:cubicBezTo>
                    <a:pt x="3503" y="4704"/>
                    <a:pt x="2168" y="4904"/>
                    <a:pt x="1168" y="4204"/>
                  </a:cubicBezTo>
                  <a:cubicBezTo>
                    <a:pt x="200" y="3503"/>
                    <a:pt x="0" y="2169"/>
                    <a:pt x="701" y="1168"/>
                  </a:cubicBezTo>
                  <a:cubicBezTo>
                    <a:pt x="1434" y="201"/>
                    <a:pt x="2769" y="1"/>
                    <a:pt x="3769" y="7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4"/>
            <p:cNvSpPr/>
            <p:nvPr/>
          </p:nvSpPr>
          <p:spPr>
            <a:xfrm>
              <a:off x="3066525" y="3453750"/>
              <a:ext cx="211000" cy="176825"/>
            </a:xfrm>
            <a:custGeom>
              <a:avLst/>
              <a:gdLst/>
              <a:ahLst/>
              <a:cxnLst/>
              <a:rect l="l" t="t" r="r" b="b"/>
              <a:pathLst>
                <a:path w="8440" h="7073" extrusionOk="0">
                  <a:moveTo>
                    <a:pt x="8440" y="0"/>
                  </a:moveTo>
                  <a:lnTo>
                    <a:pt x="3536" y="6739"/>
                  </a:lnTo>
                  <a:cubicBezTo>
                    <a:pt x="2769" y="7072"/>
                    <a:pt x="1835" y="6972"/>
                    <a:pt x="1101" y="6438"/>
                  </a:cubicBezTo>
                  <a:cubicBezTo>
                    <a:pt x="334" y="5905"/>
                    <a:pt x="1" y="5004"/>
                    <a:pt x="34" y="4170"/>
                  </a:cubicBezTo>
                  <a:lnTo>
                    <a:pt x="434" y="3636"/>
                  </a:lnTo>
                  <a:cubicBezTo>
                    <a:pt x="267" y="5504"/>
                    <a:pt x="4537" y="5304"/>
                    <a:pt x="8440" y="0"/>
                  </a:cubicBezTo>
                  <a:close/>
                </a:path>
              </a:pathLst>
            </a:custGeom>
            <a:solidFill>
              <a:srgbClr val="BEE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4"/>
            <p:cNvSpPr/>
            <p:nvPr/>
          </p:nvSpPr>
          <p:spPr>
            <a:xfrm>
              <a:off x="3290850" y="3299475"/>
              <a:ext cx="32550" cy="44225"/>
            </a:xfrm>
            <a:custGeom>
              <a:avLst/>
              <a:gdLst/>
              <a:ahLst/>
              <a:cxnLst/>
              <a:rect l="l" t="t" r="r" b="b"/>
              <a:pathLst>
                <a:path w="1302" h="1769" fill="none" extrusionOk="0">
                  <a:moveTo>
                    <a:pt x="1302" y="0"/>
                  </a:moveTo>
                  <a:lnTo>
                    <a:pt x="1" y="1768"/>
                  </a:lnTo>
                </a:path>
              </a:pathLst>
            </a:custGeom>
            <a:noFill/>
            <a:ln w="125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4"/>
            <p:cNvSpPr/>
            <p:nvPr/>
          </p:nvSpPr>
          <p:spPr>
            <a:xfrm>
              <a:off x="4009700" y="4817225"/>
              <a:ext cx="479525" cy="73400"/>
            </a:xfrm>
            <a:custGeom>
              <a:avLst/>
              <a:gdLst/>
              <a:ahLst/>
              <a:cxnLst/>
              <a:rect l="l" t="t" r="r" b="b"/>
              <a:pathLst>
                <a:path w="19181" h="2936" extrusionOk="0">
                  <a:moveTo>
                    <a:pt x="19181" y="1468"/>
                  </a:moveTo>
                  <a:cubicBezTo>
                    <a:pt x="19181" y="2269"/>
                    <a:pt x="14911" y="2936"/>
                    <a:pt x="9607" y="2936"/>
                  </a:cubicBezTo>
                  <a:cubicBezTo>
                    <a:pt x="4304" y="2936"/>
                    <a:pt x="1" y="2269"/>
                    <a:pt x="1" y="1468"/>
                  </a:cubicBezTo>
                  <a:cubicBezTo>
                    <a:pt x="1" y="668"/>
                    <a:pt x="4304" y="0"/>
                    <a:pt x="9607" y="0"/>
                  </a:cubicBezTo>
                  <a:cubicBezTo>
                    <a:pt x="14911" y="0"/>
                    <a:pt x="19181" y="668"/>
                    <a:pt x="19181" y="14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4"/>
            <p:cNvSpPr/>
            <p:nvPr/>
          </p:nvSpPr>
          <p:spPr>
            <a:xfrm>
              <a:off x="3755350" y="4869750"/>
              <a:ext cx="479525" cy="72600"/>
            </a:xfrm>
            <a:custGeom>
              <a:avLst/>
              <a:gdLst/>
              <a:ahLst/>
              <a:cxnLst/>
              <a:rect l="l" t="t" r="r" b="b"/>
              <a:pathLst>
                <a:path w="19181" h="2904" extrusionOk="0">
                  <a:moveTo>
                    <a:pt x="9607" y="2903"/>
                  </a:moveTo>
                  <a:cubicBezTo>
                    <a:pt x="14911" y="2903"/>
                    <a:pt x="19181" y="2236"/>
                    <a:pt x="19181" y="1469"/>
                  </a:cubicBezTo>
                  <a:cubicBezTo>
                    <a:pt x="19181" y="668"/>
                    <a:pt x="14911" y="1"/>
                    <a:pt x="9607" y="1"/>
                  </a:cubicBezTo>
                  <a:cubicBezTo>
                    <a:pt x="4304" y="1"/>
                    <a:pt x="1" y="668"/>
                    <a:pt x="1" y="1469"/>
                  </a:cubicBezTo>
                  <a:cubicBezTo>
                    <a:pt x="67" y="2303"/>
                    <a:pt x="4337" y="2903"/>
                    <a:pt x="9607" y="29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4"/>
            <p:cNvSpPr/>
            <p:nvPr/>
          </p:nvSpPr>
          <p:spPr>
            <a:xfrm>
              <a:off x="4051400" y="4547875"/>
              <a:ext cx="448675" cy="316900"/>
            </a:xfrm>
            <a:custGeom>
              <a:avLst/>
              <a:gdLst/>
              <a:ahLst/>
              <a:cxnLst/>
              <a:rect l="l" t="t" r="r" b="b"/>
              <a:pathLst>
                <a:path w="17947" h="12676" extrusionOk="0">
                  <a:moveTo>
                    <a:pt x="5371" y="767"/>
                  </a:moveTo>
                  <a:lnTo>
                    <a:pt x="15511" y="5671"/>
                  </a:lnTo>
                  <a:cubicBezTo>
                    <a:pt x="17246" y="6505"/>
                    <a:pt x="17947" y="8540"/>
                    <a:pt x="17146" y="10241"/>
                  </a:cubicBezTo>
                  <a:lnTo>
                    <a:pt x="17146" y="10241"/>
                  </a:lnTo>
                  <a:cubicBezTo>
                    <a:pt x="16312" y="11942"/>
                    <a:pt x="14277" y="12676"/>
                    <a:pt x="12543" y="11875"/>
                  </a:cubicBezTo>
                  <a:lnTo>
                    <a:pt x="2435" y="7005"/>
                  </a:lnTo>
                  <a:cubicBezTo>
                    <a:pt x="701" y="6171"/>
                    <a:pt x="0" y="4103"/>
                    <a:pt x="801" y="2402"/>
                  </a:cubicBezTo>
                  <a:lnTo>
                    <a:pt x="801" y="2402"/>
                  </a:lnTo>
                  <a:cubicBezTo>
                    <a:pt x="1602" y="701"/>
                    <a:pt x="3670" y="0"/>
                    <a:pt x="5371" y="76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4"/>
            <p:cNvSpPr/>
            <p:nvPr/>
          </p:nvSpPr>
          <p:spPr>
            <a:xfrm>
              <a:off x="4238200" y="4628750"/>
              <a:ext cx="261875" cy="236875"/>
            </a:xfrm>
            <a:custGeom>
              <a:avLst/>
              <a:gdLst/>
              <a:ahLst/>
              <a:cxnLst/>
              <a:rect l="l" t="t" r="r" b="b"/>
              <a:pathLst>
                <a:path w="10475" h="9475" extrusionOk="0">
                  <a:moveTo>
                    <a:pt x="2969" y="1"/>
                  </a:moveTo>
                  <a:lnTo>
                    <a:pt x="8039" y="2469"/>
                  </a:lnTo>
                  <a:cubicBezTo>
                    <a:pt x="9774" y="3303"/>
                    <a:pt x="10475" y="5338"/>
                    <a:pt x="9674" y="7039"/>
                  </a:cubicBezTo>
                  <a:lnTo>
                    <a:pt x="9674" y="7039"/>
                  </a:lnTo>
                  <a:cubicBezTo>
                    <a:pt x="8840" y="8774"/>
                    <a:pt x="6805" y="9474"/>
                    <a:pt x="5071" y="8674"/>
                  </a:cubicBezTo>
                  <a:lnTo>
                    <a:pt x="0" y="62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4"/>
            <p:cNvSpPr/>
            <p:nvPr/>
          </p:nvSpPr>
          <p:spPr>
            <a:xfrm>
              <a:off x="4087250" y="4556200"/>
              <a:ext cx="113450" cy="97600"/>
            </a:xfrm>
            <a:custGeom>
              <a:avLst/>
              <a:gdLst/>
              <a:ahLst/>
              <a:cxnLst/>
              <a:rect l="l" t="t" r="r" b="b"/>
              <a:pathLst>
                <a:path w="4538" h="3904" extrusionOk="0">
                  <a:moveTo>
                    <a:pt x="2402" y="3336"/>
                  </a:moveTo>
                  <a:cubicBezTo>
                    <a:pt x="735" y="3903"/>
                    <a:pt x="1" y="3370"/>
                    <a:pt x="34" y="2603"/>
                  </a:cubicBezTo>
                  <a:cubicBezTo>
                    <a:pt x="134" y="1568"/>
                    <a:pt x="2136" y="1"/>
                    <a:pt x="3537" y="935"/>
                  </a:cubicBezTo>
                  <a:cubicBezTo>
                    <a:pt x="4537" y="1602"/>
                    <a:pt x="3503" y="2936"/>
                    <a:pt x="2402" y="33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4"/>
            <p:cNvSpPr/>
            <p:nvPr/>
          </p:nvSpPr>
          <p:spPr>
            <a:xfrm>
              <a:off x="4120625" y="4727150"/>
              <a:ext cx="367775" cy="137625"/>
            </a:xfrm>
            <a:custGeom>
              <a:avLst/>
              <a:gdLst/>
              <a:ahLst/>
              <a:cxnLst/>
              <a:rect l="l" t="t" r="r" b="b"/>
              <a:pathLst>
                <a:path w="14711" h="5505" extrusionOk="0">
                  <a:moveTo>
                    <a:pt x="14711" y="1735"/>
                  </a:moveTo>
                  <a:cubicBezTo>
                    <a:pt x="14711" y="2202"/>
                    <a:pt x="14577" y="2669"/>
                    <a:pt x="14377" y="3070"/>
                  </a:cubicBezTo>
                  <a:lnTo>
                    <a:pt x="14377" y="3070"/>
                  </a:lnTo>
                  <a:cubicBezTo>
                    <a:pt x="13543" y="4771"/>
                    <a:pt x="11508" y="5505"/>
                    <a:pt x="9774" y="4704"/>
                  </a:cubicBezTo>
                  <a:lnTo>
                    <a:pt x="0" y="1"/>
                  </a:lnTo>
                  <a:cubicBezTo>
                    <a:pt x="4403" y="1769"/>
                    <a:pt x="11875" y="4070"/>
                    <a:pt x="14711" y="17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4"/>
            <p:cNvSpPr/>
            <p:nvPr/>
          </p:nvSpPr>
          <p:spPr>
            <a:xfrm>
              <a:off x="3769525" y="4735500"/>
              <a:ext cx="452025" cy="170150"/>
            </a:xfrm>
            <a:custGeom>
              <a:avLst/>
              <a:gdLst/>
              <a:ahLst/>
              <a:cxnLst/>
              <a:rect l="l" t="t" r="r" b="b"/>
              <a:pathLst>
                <a:path w="18081" h="6806" extrusionOk="0">
                  <a:moveTo>
                    <a:pt x="3403" y="0"/>
                  </a:moveTo>
                  <a:lnTo>
                    <a:pt x="14678" y="0"/>
                  </a:lnTo>
                  <a:cubicBezTo>
                    <a:pt x="16546" y="0"/>
                    <a:pt x="18080" y="1535"/>
                    <a:pt x="18080" y="3403"/>
                  </a:cubicBezTo>
                  <a:lnTo>
                    <a:pt x="18080" y="3403"/>
                  </a:lnTo>
                  <a:cubicBezTo>
                    <a:pt x="18080" y="5271"/>
                    <a:pt x="16546" y="6805"/>
                    <a:pt x="14678" y="6805"/>
                  </a:cubicBezTo>
                  <a:lnTo>
                    <a:pt x="3403" y="6805"/>
                  </a:lnTo>
                  <a:cubicBezTo>
                    <a:pt x="1535" y="6805"/>
                    <a:pt x="1" y="5271"/>
                    <a:pt x="1" y="3403"/>
                  </a:cubicBezTo>
                  <a:lnTo>
                    <a:pt x="1" y="3403"/>
                  </a:lnTo>
                  <a:cubicBezTo>
                    <a:pt x="1" y="1535"/>
                    <a:pt x="1535" y="0"/>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4"/>
            <p:cNvSpPr/>
            <p:nvPr/>
          </p:nvSpPr>
          <p:spPr>
            <a:xfrm>
              <a:off x="3995525" y="4735500"/>
              <a:ext cx="226025" cy="170150"/>
            </a:xfrm>
            <a:custGeom>
              <a:avLst/>
              <a:gdLst/>
              <a:ahLst/>
              <a:cxnLst/>
              <a:rect l="l" t="t" r="r" b="b"/>
              <a:pathLst>
                <a:path w="9041" h="6806" extrusionOk="0">
                  <a:moveTo>
                    <a:pt x="0" y="0"/>
                  </a:moveTo>
                  <a:lnTo>
                    <a:pt x="5638" y="0"/>
                  </a:lnTo>
                  <a:cubicBezTo>
                    <a:pt x="7506" y="0"/>
                    <a:pt x="9040" y="1535"/>
                    <a:pt x="9040" y="3403"/>
                  </a:cubicBezTo>
                  <a:lnTo>
                    <a:pt x="9040" y="3403"/>
                  </a:lnTo>
                  <a:cubicBezTo>
                    <a:pt x="9040" y="5271"/>
                    <a:pt x="7506" y="6805"/>
                    <a:pt x="5638" y="6805"/>
                  </a:cubicBezTo>
                  <a:lnTo>
                    <a:pt x="0" y="68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4"/>
            <p:cNvSpPr/>
            <p:nvPr/>
          </p:nvSpPr>
          <p:spPr>
            <a:xfrm>
              <a:off x="3780375" y="4745500"/>
              <a:ext cx="100100" cy="102600"/>
            </a:xfrm>
            <a:custGeom>
              <a:avLst/>
              <a:gdLst/>
              <a:ahLst/>
              <a:cxnLst/>
              <a:rect l="l" t="t" r="r" b="b"/>
              <a:pathLst>
                <a:path w="4004" h="4104" extrusionOk="0">
                  <a:moveTo>
                    <a:pt x="2836" y="2836"/>
                  </a:moveTo>
                  <a:cubicBezTo>
                    <a:pt x="1601" y="4104"/>
                    <a:pt x="667" y="3937"/>
                    <a:pt x="401" y="3270"/>
                  </a:cubicBezTo>
                  <a:cubicBezTo>
                    <a:pt x="0" y="2302"/>
                    <a:pt x="1134" y="1"/>
                    <a:pt x="2836" y="201"/>
                  </a:cubicBezTo>
                  <a:cubicBezTo>
                    <a:pt x="4003" y="368"/>
                    <a:pt x="3670" y="2002"/>
                    <a:pt x="2836" y="28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4"/>
            <p:cNvSpPr/>
            <p:nvPr/>
          </p:nvSpPr>
          <p:spPr>
            <a:xfrm>
              <a:off x="3866275" y="4787200"/>
              <a:ext cx="356100" cy="118450"/>
            </a:xfrm>
            <a:custGeom>
              <a:avLst/>
              <a:gdLst/>
              <a:ahLst/>
              <a:cxnLst/>
              <a:rect l="l" t="t" r="r" b="b"/>
              <a:pathLst>
                <a:path w="14244" h="4738" extrusionOk="0">
                  <a:moveTo>
                    <a:pt x="13977" y="1"/>
                  </a:moveTo>
                  <a:cubicBezTo>
                    <a:pt x="14110" y="434"/>
                    <a:pt x="14244" y="868"/>
                    <a:pt x="14244" y="1335"/>
                  </a:cubicBezTo>
                  <a:lnTo>
                    <a:pt x="14244" y="1335"/>
                  </a:lnTo>
                  <a:cubicBezTo>
                    <a:pt x="14244" y="3203"/>
                    <a:pt x="12709" y="4737"/>
                    <a:pt x="10841" y="4737"/>
                  </a:cubicBezTo>
                  <a:lnTo>
                    <a:pt x="0" y="4737"/>
                  </a:lnTo>
                  <a:cubicBezTo>
                    <a:pt x="4703" y="4470"/>
                    <a:pt x="12409" y="3336"/>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2" name="Google Shape;1922;p74"/>
          <p:cNvSpPr txBox="1">
            <a:spLocks noGrp="1"/>
          </p:cNvSpPr>
          <p:nvPr>
            <p:ph type="title" idx="2"/>
          </p:nvPr>
        </p:nvSpPr>
        <p:spPr>
          <a:xfrm>
            <a:off x="713225" y="1185204"/>
            <a:ext cx="24540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FFC000"/>
                </a:solidFill>
              </a:rPr>
              <a:t>edukasi</a:t>
            </a:r>
            <a:endParaRPr dirty="0">
              <a:solidFill>
                <a:srgbClr val="FFC000"/>
              </a:solidFill>
            </a:endParaRPr>
          </a:p>
        </p:txBody>
      </p:sp>
      <p:sp>
        <p:nvSpPr>
          <p:cNvPr id="1924" name="Google Shape;1924;p74"/>
          <p:cNvSpPr txBox="1">
            <a:spLocks noGrp="1"/>
          </p:cNvSpPr>
          <p:nvPr>
            <p:ph type="title" idx="3"/>
          </p:nvPr>
        </p:nvSpPr>
        <p:spPr>
          <a:xfrm>
            <a:off x="845570" y="1866115"/>
            <a:ext cx="2982851" cy="31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dirty="0">
                <a:solidFill>
                  <a:schemeClr val="tx1"/>
                </a:solidFill>
              </a:rPr>
              <a:t>P</a:t>
            </a:r>
            <a:r>
              <a:rPr lang="en" dirty="0">
                <a:solidFill>
                  <a:schemeClr val="tx1"/>
                </a:solidFill>
              </a:rPr>
              <a:t>erencanaan makanan</a:t>
            </a:r>
            <a:endParaRPr dirty="0">
              <a:solidFill>
                <a:schemeClr val="tx1"/>
              </a:solidFill>
            </a:endParaRPr>
          </a:p>
        </p:txBody>
      </p:sp>
      <p:sp>
        <p:nvSpPr>
          <p:cNvPr id="2" name="Google Shape;1924;p74">
            <a:extLst>
              <a:ext uri="{FF2B5EF4-FFF2-40B4-BE49-F238E27FC236}">
                <a16:creationId xmlns:a16="http://schemas.microsoft.com/office/drawing/2014/main" xmlns="" id="{64FED434-E168-9C15-A3A7-91DE6F9EA537}"/>
              </a:ext>
            </a:extLst>
          </p:cNvPr>
          <p:cNvSpPr txBox="1">
            <a:spLocks/>
          </p:cNvSpPr>
          <p:nvPr/>
        </p:nvSpPr>
        <p:spPr>
          <a:xfrm>
            <a:off x="236971" y="2540836"/>
            <a:ext cx="3808019"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ID" dirty="0" err="1">
                <a:solidFill>
                  <a:srgbClr val="FFC000"/>
                </a:solidFill>
              </a:rPr>
              <a:t>latihan</a:t>
            </a:r>
            <a:r>
              <a:rPr lang="en-ID" dirty="0">
                <a:solidFill>
                  <a:srgbClr val="FFC000"/>
                </a:solidFill>
              </a:rPr>
              <a:t> </a:t>
            </a:r>
            <a:r>
              <a:rPr lang="en-ID" dirty="0" err="1">
                <a:solidFill>
                  <a:srgbClr val="FFC000"/>
                </a:solidFill>
              </a:rPr>
              <a:t>jasmani</a:t>
            </a:r>
            <a:endParaRPr lang="en-ID" dirty="0">
              <a:solidFill>
                <a:srgbClr val="FFC000"/>
              </a:solidFill>
            </a:endParaRPr>
          </a:p>
        </p:txBody>
      </p:sp>
      <p:sp>
        <p:nvSpPr>
          <p:cNvPr id="3" name="Google Shape;1924;p74">
            <a:extLst>
              <a:ext uri="{FF2B5EF4-FFF2-40B4-BE49-F238E27FC236}">
                <a16:creationId xmlns:a16="http://schemas.microsoft.com/office/drawing/2014/main" xmlns="" id="{6CE006CE-BB29-2C8D-C33B-75245106DB3D}"/>
              </a:ext>
            </a:extLst>
          </p:cNvPr>
          <p:cNvSpPr txBox="1">
            <a:spLocks/>
          </p:cNvSpPr>
          <p:nvPr/>
        </p:nvSpPr>
        <p:spPr>
          <a:xfrm>
            <a:off x="791372" y="3036223"/>
            <a:ext cx="2979095"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r>
              <a:rPr lang="en-ID" dirty="0" err="1">
                <a:solidFill>
                  <a:schemeClr val="accent6"/>
                </a:solidFill>
              </a:rPr>
              <a:t>farmakologis</a:t>
            </a:r>
            <a:endParaRPr lang="en-ID" dirty="0">
              <a:solidFill>
                <a:schemeClr val="accent6"/>
              </a:solidFill>
            </a:endParaRPr>
          </a:p>
        </p:txBody>
      </p:sp>
      <p:sp>
        <p:nvSpPr>
          <p:cNvPr id="4" name="Google Shape;1924;p74">
            <a:extLst>
              <a:ext uri="{FF2B5EF4-FFF2-40B4-BE49-F238E27FC236}">
                <a16:creationId xmlns:a16="http://schemas.microsoft.com/office/drawing/2014/main" xmlns="" id="{D2A7ADB7-681C-38D8-175B-CAC14F277C12}"/>
              </a:ext>
            </a:extLst>
          </p:cNvPr>
          <p:cNvSpPr txBox="1">
            <a:spLocks/>
          </p:cNvSpPr>
          <p:nvPr/>
        </p:nvSpPr>
        <p:spPr>
          <a:xfrm>
            <a:off x="886080" y="3749907"/>
            <a:ext cx="2863444" cy="3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700"/>
              <a:buFont typeface="Bungee"/>
              <a:buNone/>
              <a:defRPr sz="2500" b="0" i="0" u="none" strike="noStrike" cap="none">
                <a:solidFill>
                  <a:schemeClr val="dk2"/>
                </a:solidFill>
                <a:latin typeface="Bungee"/>
                <a:ea typeface="Bungee"/>
                <a:cs typeface="Bungee"/>
                <a:sym typeface="Bungee"/>
              </a:defRPr>
            </a:lvl1pPr>
            <a:lvl2pPr marR="0" lvl="1"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700"/>
              <a:buFont typeface="Arial"/>
              <a:buNone/>
              <a:defRPr sz="2700" b="0" i="0" u="none" strike="noStrike" cap="none">
                <a:solidFill>
                  <a:schemeClr val="dk2"/>
                </a:solidFill>
                <a:latin typeface="Arial"/>
                <a:ea typeface="Arial"/>
                <a:cs typeface="Arial"/>
                <a:sym typeface="Arial"/>
              </a:defRPr>
            </a:lvl9pPr>
          </a:lstStyle>
          <a:p>
            <a:pPr algn="ctr"/>
            <a:r>
              <a:rPr lang="en-ID" dirty="0" err="1">
                <a:solidFill>
                  <a:srgbClr val="FFC000"/>
                </a:solidFill>
              </a:rPr>
              <a:t>Pemeriksaan</a:t>
            </a:r>
            <a:r>
              <a:rPr lang="en-ID" dirty="0">
                <a:solidFill>
                  <a:srgbClr val="FFC000"/>
                </a:solidFill>
              </a:rPr>
              <a:t> </a:t>
            </a:r>
            <a:r>
              <a:rPr lang="en-ID" dirty="0" err="1">
                <a:solidFill>
                  <a:srgbClr val="FFC000"/>
                </a:solidFill>
              </a:rPr>
              <a:t>darah</a:t>
            </a:r>
            <a:endParaRPr lang="en-ID" dirty="0">
              <a:solidFill>
                <a:srgbClr val="FFC000"/>
              </a:solidFill>
            </a:endParaRPr>
          </a:p>
        </p:txBody>
      </p:sp>
      <p:cxnSp>
        <p:nvCxnSpPr>
          <p:cNvPr id="6" name="Straight Connector 5">
            <a:extLst>
              <a:ext uri="{FF2B5EF4-FFF2-40B4-BE49-F238E27FC236}">
                <a16:creationId xmlns:a16="http://schemas.microsoft.com/office/drawing/2014/main" xmlns="" id="{C53DE83C-6739-5B0A-E986-EBA1A0286FD8}"/>
              </a:ext>
            </a:extLst>
          </p:cNvPr>
          <p:cNvCxnSpPr/>
          <p:nvPr/>
        </p:nvCxnSpPr>
        <p:spPr>
          <a:xfrm>
            <a:off x="592853" y="1522564"/>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22C972A9-D1E8-5170-F8F7-87AA1391FC3E}"/>
              </a:ext>
            </a:extLst>
          </p:cNvPr>
          <p:cNvCxnSpPr/>
          <p:nvPr/>
        </p:nvCxnSpPr>
        <p:spPr>
          <a:xfrm>
            <a:off x="545606" y="2379946"/>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EC7D4B49-F043-179A-C447-D3FFB3A6556A}"/>
              </a:ext>
            </a:extLst>
          </p:cNvPr>
          <p:cNvCxnSpPr/>
          <p:nvPr/>
        </p:nvCxnSpPr>
        <p:spPr>
          <a:xfrm>
            <a:off x="568006" y="2881146"/>
            <a:ext cx="3383208" cy="14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96B95F58-BB66-AA9A-E33F-8A7E1C7020F9}"/>
              </a:ext>
            </a:extLst>
          </p:cNvPr>
          <p:cNvCxnSpPr/>
          <p:nvPr/>
        </p:nvCxnSpPr>
        <p:spPr>
          <a:xfrm>
            <a:off x="564408" y="3397539"/>
            <a:ext cx="3383208" cy="1482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a:spLocks noGrp="1"/>
          </p:cNvSpPr>
          <p:nvPr>
            <p:ph type="title"/>
          </p:nvPr>
        </p:nvSpPr>
        <p:spPr>
          <a:xfrm>
            <a:off x="617411" y="244329"/>
            <a:ext cx="646728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t>Aktivitas</a:t>
            </a:r>
            <a:r>
              <a:rPr lang="en-US" sz="2600" dirty="0"/>
              <a:t> </a:t>
            </a:r>
            <a:r>
              <a:rPr lang="en-US" sz="2600" dirty="0" err="1"/>
              <a:t>fisik</a:t>
            </a:r>
            <a:endParaRPr sz="2600" dirty="0"/>
          </a:p>
        </p:txBody>
      </p:sp>
      <p:sp>
        <p:nvSpPr>
          <p:cNvPr id="1152" name="Google Shape;1152;p65"/>
          <p:cNvSpPr txBox="1">
            <a:spLocks noGrp="1"/>
          </p:cNvSpPr>
          <p:nvPr>
            <p:ph type="subTitle" idx="1"/>
          </p:nvPr>
        </p:nvSpPr>
        <p:spPr>
          <a:xfrm>
            <a:off x="584647" y="1019779"/>
            <a:ext cx="7097952" cy="96743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C000"/>
                </a:solidFill>
              </a:rPr>
              <a:t>Frekuensi : </a:t>
            </a:r>
            <a:r>
              <a:rPr lang="en" b="1" dirty="0">
                <a:solidFill>
                  <a:schemeClr val="bg2">
                    <a:lumMod val="20000"/>
                    <a:lumOff val="80000"/>
                  </a:schemeClr>
                </a:solidFill>
              </a:rPr>
              <a:t>3-4x/ minggu -- @ 30 menit</a:t>
            </a:r>
            <a:r>
              <a:rPr lang="en" dirty="0">
                <a:solidFill>
                  <a:schemeClr val="bg2">
                    <a:lumMod val="20000"/>
                    <a:lumOff val="80000"/>
                  </a:schemeClr>
                </a:solidFill>
              </a:rPr>
              <a:t>.</a:t>
            </a:r>
          </a:p>
        </p:txBody>
      </p:sp>
      <p:grpSp>
        <p:nvGrpSpPr>
          <p:cNvPr id="1153" name="Google Shape;1153;p65"/>
          <p:cNvGrpSpPr/>
          <p:nvPr/>
        </p:nvGrpSpPr>
        <p:grpSpPr>
          <a:xfrm rot="9651258">
            <a:off x="8381402" y="2004507"/>
            <a:ext cx="643548" cy="377045"/>
            <a:chOff x="-1131628" y="1250953"/>
            <a:chExt cx="695437" cy="407447"/>
          </a:xfrm>
        </p:grpSpPr>
        <p:sp>
          <p:nvSpPr>
            <p:cNvPr id="1154" name="Google Shape;1154;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65"/>
          <p:cNvGrpSpPr/>
          <p:nvPr/>
        </p:nvGrpSpPr>
        <p:grpSpPr>
          <a:xfrm rot="-7140317">
            <a:off x="8336500" y="187824"/>
            <a:ext cx="643533" cy="377037"/>
            <a:chOff x="-1131628" y="1250953"/>
            <a:chExt cx="695437" cy="407447"/>
          </a:xfrm>
        </p:grpSpPr>
        <p:sp>
          <p:nvSpPr>
            <p:cNvPr id="1158" name="Google Shape;1158;p65"/>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5"/>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5"/>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52;p65">
            <a:extLst>
              <a:ext uri="{FF2B5EF4-FFF2-40B4-BE49-F238E27FC236}">
                <a16:creationId xmlns:a16="http://schemas.microsoft.com/office/drawing/2014/main" xmlns="" id="{33393C25-E2DC-3D00-A51C-5B8E91CEE525}"/>
              </a:ext>
            </a:extLst>
          </p:cNvPr>
          <p:cNvSpPr txBox="1">
            <a:spLocks/>
          </p:cNvSpPr>
          <p:nvPr/>
        </p:nvSpPr>
        <p:spPr>
          <a:xfrm>
            <a:off x="556051" y="2071232"/>
            <a:ext cx="7443248" cy="967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Cairo"/>
              <a:buNone/>
              <a:defRPr sz="1800" b="0" i="0" u="none" strike="noStrike" cap="none">
                <a:solidFill>
                  <a:schemeClr val="dk1"/>
                </a:solidFill>
                <a:latin typeface="Cairo"/>
                <a:ea typeface="Cairo"/>
                <a:cs typeface="Cairo"/>
                <a:sym typeface="Cairo"/>
              </a:defRPr>
            </a:lvl1pPr>
            <a:lvl2pPr marL="914400" marR="0" lvl="1"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2pPr>
            <a:lvl3pPr marL="1371600" marR="0" lvl="2"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3pPr>
            <a:lvl4pPr marL="1828800" marR="0" lvl="3"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4pPr>
            <a:lvl5pPr marL="2286000" marR="0" lvl="4"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5pPr>
            <a:lvl6pPr marL="2743200" marR="0" lvl="5"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6pPr>
            <a:lvl7pPr marL="3200400" marR="0" lvl="6"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7pPr>
            <a:lvl8pPr marL="3657600" marR="0" lvl="7"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8pPr>
            <a:lvl9pPr marL="4114800" marR="0" lvl="8" indent="-317500" algn="ctr" rtl="0">
              <a:lnSpc>
                <a:spcPct val="100000"/>
              </a:lnSpc>
              <a:spcBef>
                <a:spcPts val="0"/>
              </a:spcBef>
              <a:spcAft>
                <a:spcPts val="0"/>
              </a:spcAft>
              <a:buClr>
                <a:schemeClr val="dk1"/>
              </a:buClr>
              <a:buSzPts val="1400"/>
              <a:buFont typeface="Cairo"/>
              <a:buNone/>
              <a:defRPr sz="1400" b="0" i="0" u="none" strike="noStrike" cap="none">
                <a:solidFill>
                  <a:schemeClr val="dk1"/>
                </a:solidFill>
                <a:latin typeface="Cairo"/>
                <a:ea typeface="Cairo"/>
                <a:cs typeface="Cairo"/>
                <a:sym typeface="Cairo"/>
              </a:defRPr>
            </a:lvl9pPr>
          </a:lstStyle>
          <a:p>
            <a:pPr marL="0" indent="0"/>
            <a:r>
              <a:rPr lang="en-ID" b="1" dirty="0">
                <a:solidFill>
                  <a:srgbClr val="FFC000"/>
                </a:solidFill>
              </a:rPr>
              <a:t>CRIPE : Continuous, </a:t>
            </a:r>
            <a:r>
              <a:rPr lang="en-ID" b="1" dirty="0" err="1">
                <a:solidFill>
                  <a:srgbClr val="FFC000"/>
                </a:solidFill>
              </a:rPr>
              <a:t>Rhytmical</a:t>
            </a:r>
            <a:r>
              <a:rPr lang="en-ID" b="1" dirty="0">
                <a:solidFill>
                  <a:srgbClr val="FFC000"/>
                </a:solidFill>
              </a:rPr>
              <a:t>, Interval, Progressive, Endurance</a:t>
            </a:r>
            <a:endParaRPr lang="en-ID" dirty="0">
              <a:solidFill>
                <a:schemeClr val="bg2">
                  <a:lumMod val="20000"/>
                  <a:lumOff val="80000"/>
                </a:schemeClr>
              </a:solidFill>
            </a:endParaRPr>
          </a:p>
          <a:p>
            <a:pPr marL="0" indent="0"/>
            <a:endParaRPr lang="en-ID" b="1" dirty="0">
              <a:solidFill>
                <a:srgbClr val="FFC000"/>
              </a:solidFill>
            </a:endParaRPr>
          </a:p>
          <a:p>
            <a:pPr marL="0" indent="0"/>
            <a:r>
              <a:rPr lang="en-ID" dirty="0" err="1">
                <a:solidFill>
                  <a:schemeClr val="bg2">
                    <a:lumMod val="20000"/>
                    <a:lumOff val="80000"/>
                  </a:schemeClr>
                </a:solidFill>
              </a:rPr>
              <a:t>Menurunkan</a:t>
            </a:r>
            <a:r>
              <a:rPr lang="en-ID" dirty="0">
                <a:solidFill>
                  <a:schemeClr val="bg2">
                    <a:lumMod val="20000"/>
                    <a:lumOff val="80000"/>
                  </a:schemeClr>
                </a:solidFill>
              </a:rPr>
              <a:t> </a:t>
            </a:r>
            <a:r>
              <a:rPr lang="en-ID" dirty="0" err="1">
                <a:solidFill>
                  <a:schemeClr val="bg2">
                    <a:lumMod val="20000"/>
                    <a:lumOff val="80000"/>
                  </a:schemeClr>
                </a:solidFill>
              </a:rPr>
              <a:t>berat</a:t>
            </a:r>
            <a:r>
              <a:rPr lang="en-ID" dirty="0">
                <a:solidFill>
                  <a:schemeClr val="bg2">
                    <a:lumMod val="20000"/>
                    <a:lumOff val="80000"/>
                  </a:schemeClr>
                </a:solidFill>
              </a:rPr>
              <a:t> badan, </a:t>
            </a:r>
            <a:r>
              <a:rPr lang="en-ID" dirty="0" err="1">
                <a:solidFill>
                  <a:schemeClr val="bg2">
                    <a:lumMod val="20000"/>
                    <a:lumOff val="80000"/>
                  </a:schemeClr>
                </a:solidFill>
              </a:rPr>
              <a:t>meningkatkan</a:t>
            </a:r>
            <a:r>
              <a:rPr lang="en-ID" dirty="0">
                <a:solidFill>
                  <a:schemeClr val="bg2">
                    <a:lumMod val="20000"/>
                    <a:lumOff val="80000"/>
                  </a:schemeClr>
                </a:solidFill>
              </a:rPr>
              <a:t> </a:t>
            </a:r>
            <a:r>
              <a:rPr lang="en-ID" dirty="0" err="1">
                <a:solidFill>
                  <a:schemeClr val="bg2">
                    <a:lumMod val="20000"/>
                    <a:lumOff val="80000"/>
                  </a:schemeClr>
                </a:solidFill>
              </a:rPr>
              <a:t>sensivitivas</a:t>
            </a:r>
            <a:r>
              <a:rPr lang="en-ID" dirty="0">
                <a:solidFill>
                  <a:schemeClr val="bg2">
                    <a:lumMod val="20000"/>
                    <a:lumOff val="80000"/>
                  </a:schemeClr>
                </a:solidFill>
              </a:rPr>
              <a:t> insulin</a:t>
            </a:r>
          </a:p>
        </p:txBody>
      </p:sp>
    </p:spTree>
    <p:extLst>
      <p:ext uri="{BB962C8B-B14F-4D97-AF65-F5344CB8AC3E}">
        <p14:creationId xmlns:p14="http://schemas.microsoft.com/office/powerpoint/2010/main" xmlns="" val="453260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Placeholder 5">
            <a:extLst>
              <a:ext uri="{FF2B5EF4-FFF2-40B4-BE49-F238E27FC236}">
                <a16:creationId xmlns="" xmlns:a16="http://schemas.microsoft.com/office/drawing/2014/main" id="{05191849-978B-B942-8CDF-3CEAB8D1FFA0}"/>
              </a:ext>
            </a:extLst>
          </p:cNvPr>
          <p:cNvSpPr>
            <a:spLocks noGrp="1"/>
          </p:cNvSpPr>
          <p:nvPr>
            <p:ph type="body" idx="1"/>
          </p:nvPr>
        </p:nvSpPr>
        <p:spPr>
          <a:xfrm>
            <a:off x="376647" y="658616"/>
            <a:ext cx="7266705" cy="618964"/>
          </a:xfrm>
        </p:spPr>
        <p:txBody>
          <a:bodyPr>
            <a:noAutofit/>
          </a:bodyPr>
          <a:lstStyle/>
          <a:p>
            <a:pPr eaLnBrk="1" hangingPunct="1"/>
            <a:r>
              <a:rPr lang="en-US" altLang="en-US" sz="3300" dirty="0" err="1"/>
              <a:t>Batasi</a:t>
            </a:r>
            <a:r>
              <a:rPr lang="en-US" altLang="en-US" sz="3300" dirty="0"/>
              <a:t> </a:t>
            </a:r>
            <a:r>
              <a:rPr lang="en-US" altLang="en-US" sz="3300" dirty="0" err="1"/>
              <a:t>makanan</a:t>
            </a:r>
            <a:r>
              <a:rPr lang="en-US" altLang="en-US" sz="3300" dirty="0"/>
              <a:t> </a:t>
            </a:r>
            <a:r>
              <a:rPr lang="en-US" altLang="en-US" sz="3300" dirty="0" err="1"/>
              <a:t>berikut</a:t>
            </a:r>
            <a:r>
              <a:rPr lang="en-US" altLang="en-US" sz="3300" dirty="0"/>
              <a:t> </a:t>
            </a:r>
            <a:r>
              <a:rPr lang="en-US" altLang="en-US" sz="3300" dirty="0" err="1"/>
              <a:t>ini</a:t>
            </a:r>
            <a:r>
              <a:rPr lang="en-US" altLang="en-US" sz="3300" dirty="0"/>
              <a:t>:</a:t>
            </a:r>
          </a:p>
        </p:txBody>
      </p:sp>
      <p:graphicFrame>
        <p:nvGraphicFramePr>
          <p:cNvPr id="4" name="Content Placeholder 3">
            <a:extLst>
              <a:ext uri="{FF2B5EF4-FFF2-40B4-BE49-F238E27FC236}">
                <a16:creationId xmlns="" xmlns:a16="http://schemas.microsoft.com/office/drawing/2014/main" id="{DBF43A29-AD2E-2B49-B1E2-7CF88D8537F2}"/>
              </a:ext>
            </a:extLst>
          </p:cNvPr>
          <p:cNvGraphicFramePr>
            <a:graphicFrameLocks noGrp="1"/>
          </p:cNvGraphicFramePr>
          <p:nvPr>
            <p:ph sz="quarter" idx="4"/>
            <p:extLst>
              <p:ext uri="{D42A27DB-BD31-4B8C-83A1-F6EECF244321}">
                <p14:modId xmlns:p14="http://schemas.microsoft.com/office/powerpoint/2010/main" xmlns="" val="4115680924"/>
              </p:ext>
            </p:extLst>
          </p:nvPr>
        </p:nvGraphicFramePr>
        <p:xfrm>
          <a:off x="285823" y="1654445"/>
          <a:ext cx="3886200" cy="32230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 xmlns:a16="http://schemas.microsoft.com/office/drawing/2014/main" id="{7C2550C8-63F6-CF4D-87A4-B682872C0D17}"/>
              </a:ext>
            </a:extLst>
          </p:cNvPr>
          <p:cNvPicPr>
            <a:picLocks noChangeAspect="1"/>
          </p:cNvPicPr>
          <p:nvPr/>
        </p:nvPicPr>
        <p:blipFill>
          <a:blip r:embed="rId6"/>
          <a:stretch>
            <a:fillRect/>
          </a:stretch>
        </p:blipFill>
        <p:spPr>
          <a:xfrm>
            <a:off x="5399631" y="1515866"/>
            <a:ext cx="2555587" cy="1727918"/>
          </a:xfrm>
          <a:prstGeom prst="rect">
            <a:avLst/>
          </a:prstGeom>
        </p:spPr>
      </p:pic>
      <p:pic>
        <p:nvPicPr>
          <p:cNvPr id="3" name="Picture 2">
            <a:extLst>
              <a:ext uri="{FF2B5EF4-FFF2-40B4-BE49-F238E27FC236}">
                <a16:creationId xmlns="" xmlns:a16="http://schemas.microsoft.com/office/drawing/2014/main" id="{49D13F7D-7051-4A4A-AFD2-C1E562BCAE78}"/>
              </a:ext>
            </a:extLst>
          </p:cNvPr>
          <p:cNvPicPr>
            <a:picLocks noChangeAspect="1"/>
          </p:cNvPicPr>
          <p:nvPr/>
        </p:nvPicPr>
        <p:blipFill>
          <a:blip r:embed="rId7"/>
          <a:stretch>
            <a:fillRect/>
          </a:stretch>
        </p:blipFill>
        <p:spPr>
          <a:xfrm>
            <a:off x="5406307" y="3309126"/>
            <a:ext cx="2549640" cy="909128"/>
          </a:xfrm>
          <a:prstGeom prst="rect">
            <a:avLst/>
          </a:prstGeom>
        </p:spPr>
      </p:pic>
      <p:pic>
        <p:nvPicPr>
          <p:cNvPr id="5" name="Picture 4">
            <a:extLst>
              <a:ext uri="{FF2B5EF4-FFF2-40B4-BE49-F238E27FC236}">
                <a16:creationId xmlns="" xmlns:a16="http://schemas.microsoft.com/office/drawing/2014/main" id="{89376487-416E-CE4F-BA34-84BC6B8FBB51}"/>
              </a:ext>
            </a:extLst>
          </p:cNvPr>
          <p:cNvPicPr>
            <a:picLocks noChangeAspect="1"/>
          </p:cNvPicPr>
          <p:nvPr/>
        </p:nvPicPr>
        <p:blipFill>
          <a:blip r:embed="rId8"/>
          <a:stretch>
            <a:fillRect/>
          </a:stretch>
        </p:blipFill>
        <p:spPr>
          <a:xfrm>
            <a:off x="5412981" y="4296442"/>
            <a:ext cx="2549642" cy="642653"/>
          </a:xfrm>
          <a:prstGeom prst="rect">
            <a:avLst/>
          </a:prstGeom>
        </p:spPr>
      </p:pic>
    </p:spTree>
    <p:extLst>
      <p:ext uri="{BB962C8B-B14F-4D97-AF65-F5344CB8AC3E}">
        <p14:creationId xmlns:p14="http://schemas.microsoft.com/office/powerpoint/2010/main" xmlns="" val="3741756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0F790D-C751-C14E-91B3-45B6F0DB3C0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9D18BB5-C996-5F46-A251-8AD5E699229F}"/>
              </a:ext>
            </a:extLst>
          </p:cNvPr>
          <p:cNvSpPr>
            <a:spLocks noGrp="1"/>
          </p:cNvSpPr>
          <p:nvPr>
            <p:ph idx="1"/>
          </p:nvPr>
        </p:nvSpPr>
        <p:spPr/>
        <p:txBody>
          <a:bodyPr/>
          <a:lstStyle/>
          <a:p>
            <a:endParaRPr lang="en-US"/>
          </a:p>
        </p:txBody>
      </p:sp>
      <p:pic>
        <p:nvPicPr>
          <p:cNvPr id="4" name="Picture 3">
            <a:extLst>
              <a:ext uri="{FF2B5EF4-FFF2-40B4-BE49-F238E27FC236}">
                <a16:creationId xmlns="" xmlns:a16="http://schemas.microsoft.com/office/drawing/2014/main" id="{43203161-8061-FF49-9768-5AC4AC5E27B5}"/>
              </a:ext>
            </a:extLst>
          </p:cNvPr>
          <p:cNvPicPr>
            <a:picLocks noChangeAspect="1"/>
          </p:cNvPicPr>
          <p:nvPr/>
        </p:nvPicPr>
        <p:blipFill>
          <a:blip r:embed="rId2"/>
          <a:stretch>
            <a:fillRect/>
          </a:stretch>
        </p:blipFill>
        <p:spPr>
          <a:xfrm>
            <a:off x="0" y="371335"/>
            <a:ext cx="4572000" cy="4400831"/>
          </a:xfrm>
          <a:prstGeom prst="rect">
            <a:avLst/>
          </a:prstGeom>
        </p:spPr>
      </p:pic>
      <p:pic>
        <p:nvPicPr>
          <p:cNvPr id="5" name="Picture 4">
            <a:extLst>
              <a:ext uri="{FF2B5EF4-FFF2-40B4-BE49-F238E27FC236}">
                <a16:creationId xmlns="" xmlns:a16="http://schemas.microsoft.com/office/drawing/2014/main" id="{57A8222A-F868-2244-AC4A-4D8D8316D411}"/>
              </a:ext>
            </a:extLst>
          </p:cNvPr>
          <p:cNvPicPr>
            <a:picLocks noChangeAspect="1"/>
          </p:cNvPicPr>
          <p:nvPr/>
        </p:nvPicPr>
        <p:blipFill>
          <a:blip r:embed="rId3"/>
          <a:stretch>
            <a:fillRect/>
          </a:stretch>
        </p:blipFill>
        <p:spPr>
          <a:xfrm>
            <a:off x="4572001" y="371334"/>
            <a:ext cx="4596530" cy="4400830"/>
          </a:xfrm>
          <a:prstGeom prst="rect">
            <a:avLst/>
          </a:prstGeom>
        </p:spPr>
      </p:pic>
    </p:spTree>
    <p:extLst>
      <p:ext uri="{BB962C8B-B14F-4D97-AF65-F5344CB8AC3E}">
        <p14:creationId xmlns:p14="http://schemas.microsoft.com/office/powerpoint/2010/main" xmlns="" val="4033146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7"/>
        <p:cNvGrpSpPr/>
        <p:nvPr/>
      </p:nvGrpSpPr>
      <p:grpSpPr>
        <a:xfrm>
          <a:off x="0" y="0"/>
          <a:ext cx="0" cy="0"/>
          <a:chOff x="0" y="0"/>
          <a:chExt cx="0" cy="0"/>
        </a:xfrm>
      </p:grpSpPr>
      <p:sp>
        <p:nvSpPr>
          <p:cNvPr id="2278" name="Google Shape;2278;p80"/>
          <p:cNvSpPr txBox="1">
            <a:spLocks noGrp="1"/>
          </p:cNvSpPr>
          <p:nvPr>
            <p:ph type="title"/>
          </p:nvPr>
        </p:nvSpPr>
        <p:spPr>
          <a:xfrm>
            <a:off x="3288658" y="1822667"/>
            <a:ext cx="5542140" cy="143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D" sz="2800" dirty="0"/>
              <a:t>P</a:t>
            </a:r>
            <a:r>
              <a:rPr lang="en" sz="2800" dirty="0"/>
              <a:t>erilaku </a:t>
            </a:r>
            <a:r>
              <a:rPr lang="en" sz="2800" dirty="0">
                <a:solidFill>
                  <a:srgbClr val="FFC000"/>
                </a:solidFill>
              </a:rPr>
              <a:t>hidup sehat </a:t>
            </a:r>
            <a:r>
              <a:rPr lang="en" sz="2800" dirty="0"/>
              <a:t>untuk </a:t>
            </a:r>
            <a:r>
              <a:rPr lang="en" sz="2800" dirty="0">
                <a:solidFill>
                  <a:srgbClr val="FFC000"/>
                </a:solidFill>
              </a:rPr>
              <a:t>menurunkan</a:t>
            </a:r>
            <a:r>
              <a:rPr lang="en" sz="2800" dirty="0"/>
              <a:t> risiko diabetes melitus</a:t>
            </a:r>
            <a:endParaRPr sz="2800" dirty="0">
              <a:solidFill>
                <a:schemeClr val="dk2"/>
              </a:solidFill>
            </a:endParaRPr>
          </a:p>
        </p:txBody>
      </p:sp>
      <p:sp>
        <p:nvSpPr>
          <p:cNvPr id="2281" name="Google Shape;2281;p80"/>
          <p:cNvSpPr/>
          <p:nvPr/>
        </p:nvSpPr>
        <p:spPr>
          <a:xfrm>
            <a:off x="1855096" y="1440010"/>
            <a:ext cx="48308" cy="16986"/>
          </a:xfrm>
          <a:custGeom>
            <a:avLst/>
            <a:gdLst/>
            <a:ahLst/>
            <a:cxnLst/>
            <a:rect l="l" t="t" r="r" b="b"/>
            <a:pathLst>
              <a:path w="1604" h="564" extrusionOk="0">
                <a:moveTo>
                  <a:pt x="970" y="0"/>
                </a:moveTo>
                <a:cubicBezTo>
                  <a:pt x="672" y="149"/>
                  <a:pt x="336" y="299"/>
                  <a:pt x="1" y="448"/>
                </a:cubicBezTo>
                <a:lnTo>
                  <a:pt x="187" y="448"/>
                </a:lnTo>
                <a:cubicBezTo>
                  <a:pt x="379" y="469"/>
                  <a:pt x="743" y="564"/>
                  <a:pt x="1046" y="564"/>
                </a:cubicBezTo>
                <a:cubicBezTo>
                  <a:pt x="1272" y="564"/>
                  <a:pt x="1465" y="511"/>
                  <a:pt x="1529" y="336"/>
                </a:cubicBezTo>
                <a:cubicBezTo>
                  <a:pt x="1604" y="75"/>
                  <a:pt x="1268" y="38"/>
                  <a:pt x="108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80"/>
          <p:cNvGrpSpPr/>
          <p:nvPr/>
        </p:nvGrpSpPr>
        <p:grpSpPr>
          <a:xfrm>
            <a:off x="1079269" y="1318758"/>
            <a:ext cx="2209412" cy="2224468"/>
            <a:chOff x="1079269" y="1318757"/>
            <a:chExt cx="2964134" cy="2830533"/>
          </a:xfrm>
        </p:grpSpPr>
        <p:sp>
          <p:nvSpPr>
            <p:cNvPr id="2283" name="Google Shape;2283;p80"/>
            <p:cNvSpPr/>
            <p:nvPr/>
          </p:nvSpPr>
          <p:spPr>
            <a:xfrm>
              <a:off x="1121915" y="4079658"/>
              <a:ext cx="2921488" cy="69632"/>
            </a:xfrm>
            <a:custGeom>
              <a:avLst/>
              <a:gdLst/>
              <a:ahLst/>
              <a:cxnLst/>
              <a:rect l="l" t="t" r="r" b="b"/>
              <a:pathLst>
                <a:path w="97003" h="2312" extrusionOk="0">
                  <a:moveTo>
                    <a:pt x="48502" y="0"/>
                  </a:moveTo>
                  <a:cubicBezTo>
                    <a:pt x="21698" y="0"/>
                    <a:pt x="1" y="522"/>
                    <a:pt x="1" y="1156"/>
                  </a:cubicBezTo>
                  <a:cubicBezTo>
                    <a:pt x="1" y="1790"/>
                    <a:pt x="21698" y="2312"/>
                    <a:pt x="48502" y="2312"/>
                  </a:cubicBezTo>
                  <a:cubicBezTo>
                    <a:pt x="75269" y="2312"/>
                    <a:pt x="97003" y="1790"/>
                    <a:pt x="97003" y="1156"/>
                  </a:cubicBezTo>
                  <a:cubicBezTo>
                    <a:pt x="97003" y="522"/>
                    <a:pt x="75269" y="0"/>
                    <a:pt x="48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0"/>
            <p:cNvSpPr/>
            <p:nvPr/>
          </p:nvSpPr>
          <p:spPr>
            <a:xfrm>
              <a:off x="1091617" y="1318757"/>
              <a:ext cx="2795747" cy="2795717"/>
            </a:xfrm>
            <a:custGeom>
              <a:avLst/>
              <a:gdLst/>
              <a:ahLst/>
              <a:cxnLst/>
              <a:rect l="l" t="t" r="r" b="b"/>
              <a:pathLst>
                <a:path w="92828" h="92827" extrusionOk="0">
                  <a:moveTo>
                    <a:pt x="46414" y="0"/>
                  </a:moveTo>
                  <a:cubicBezTo>
                    <a:pt x="20765" y="0"/>
                    <a:pt x="0" y="20765"/>
                    <a:pt x="0" y="46413"/>
                  </a:cubicBezTo>
                  <a:cubicBezTo>
                    <a:pt x="0" y="72025"/>
                    <a:pt x="20765" y="92827"/>
                    <a:pt x="46414" y="92827"/>
                  </a:cubicBezTo>
                  <a:cubicBezTo>
                    <a:pt x="72025" y="92827"/>
                    <a:pt x="92827" y="72025"/>
                    <a:pt x="92827" y="46413"/>
                  </a:cubicBezTo>
                  <a:cubicBezTo>
                    <a:pt x="92827" y="20765"/>
                    <a:pt x="72025" y="0"/>
                    <a:pt x="46414" y="0"/>
                  </a:cubicBezTo>
                  <a:close/>
                </a:path>
              </a:pathLst>
            </a:custGeom>
            <a:solidFill>
              <a:schemeClr val="lt2"/>
            </a:solidFill>
            <a:ln w="23300" cap="flat" cmpd="sng">
              <a:solidFill>
                <a:schemeClr val="lt2"/>
              </a:solidFill>
              <a:prstDash val="solid"/>
              <a:miter lim="3727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0"/>
            <p:cNvSpPr/>
            <p:nvPr/>
          </p:nvSpPr>
          <p:spPr>
            <a:xfrm>
              <a:off x="1196035" y="1693750"/>
              <a:ext cx="457003" cy="457003"/>
            </a:xfrm>
            <a:custGeom>
              <a:avLst/>
              <a:gdLst/>
              <a:ahLst/>
              <a:cxnLst/>
              <a:rect l="l" t="t" r="r" b="b"/>
              <a:pathLst>
                <a:path w="15174" h="15174" extrusionOk="0">
                  <a:moveTo>
                    <a:pt x="10662" y="1"/>
                  </a:moveTo>
                  <a:cubicBezTo>
                    <a:pt x="10476" y="187"/>
                    <a:pt x="10290" y="373"/>
                    <a:pt x="10103" y="560"/>
                  </a:cubicBezTo>
                  <a:cubicBezTo>
                    <a:pt x="9917" y="746"/>
                    <a:pt x="9730" y="933"/>
                    <a:pt x="9544" y="1119"/>
                  </a:cubicBezTo>
                  <a:cubicBezTo>
                    <a:pt x="9208" y="1454"/>
                    <a:pt x="8873" y="1790"/>
                    <a:pt x="8537" y="2163"/>
                  </a:cubicBezTo>
                  <a:cubicBezTo>
                    <a:pt x="8202" y="2536"/>
                    <a:pt x="7866" y="2871"/>
                    <a:pt x="7568" y="3244"/>
                  </a:cubicBezTo>
                  <a:cubicBezTo>
                    <a:pt x="7270" y="3617"/>
                    <a:pt x="6934" y="3989"/>
                    <a:pt x="6636" y="4362"/>
                  </a:cubicBezTo>
                  <a:cubicBezTo>
                    <a:pt x="6338" y="4735"/>
                    <a:pt x="6040" y="5108"/>
                    <a:pt x="5741" y="5518"/>
                  </a:cubicBezTo>
                  <a:cubicBezTo>
                    <a:pt x="5443" y="5891"/>
                    <a:pt x="5145" y="6301"/>
                    <a:pt x="4847" y="6674"/>
                  </a:cubicBezTo>
                  <a:cubicBezTo>
                    <a:pt x="4586" y="7084"/>
                    <a:pt x="4287" y="7494"/>
                    <a:pt x="4027" y="7867"/>
                  </a:cubicBezTo>
                  <a:cubicBezTo>
                    <a:pt x="3766" y="8277"/>
                    <a:pt x="3505" y="8687"/>
                    <a:pt x="3244" y="9097"/>
                  </a:cubicBezTo>
                  <a:cubicBezTo>
                    <a:pt x="3057" y="9358"/>
                    <a:pt x="2945" y="9619"/>
                    <a:pt x="2759" y="9880"/>
                  </a:cubicBezTo>
                  <a:cubicBezTo>
                    <a:pt x="2573" y="10103"/>
                    <a:pt x="2461" y="10364"/>
                    <a:pt x="2312" y="10625"/>
                  </a:cubicBezTo>
                  <a:lnTo>
                    <a:pt x="2200" y="10812"/>
                  </a:lnTo>
                  <a:lnTo>
                    <a:pt x="1976" y="11184"/>
                  </a:lnTo>
                  <a:lnTo>
                    <a:pt x="1790" y="11557"/>
                  </a:lnTo>
                  <a:lnTo>
                    <a:pt x="1752" y="11632"/>
                  </a:lnTo>
                  <a:cubicBezTo>
                    <a:pt x="1566" y="11967"/>
                    <a:pt x="1380" y="12303"/>
                    <a:pt x="1231" y="12638"/>
                  </a:cubicBezTo>
                  <a:cubicBezTo>
                    <a:pt x="783" y="13459"/>
                    <a:pt x="373" y="14316"/>
                    <a:pt x="0" y="15173"/>
                  </a:cubicBezTo>
                  <a:cubicBezTo>
                    <a:pt x="112" y="15136"/>
                    <a:pt x="224" y="15099"/>
                    <a:pt x="336" y="15024"/>
                  </a:cubicBezTo>
                  <a:cubicBezTo>
                    <a:pt x="634" y="14912"/>
                    <a:pt x="1044" y="14950"/>
                    <a:pt x="1193" y="14652"/>
                  </a:cubicBezTo>
                  <a:cubicBezTo>
                    <a:pt x="1380" y="14316"/>
                    <a:pt x="1231" y="13831"/>
                    <a:pt x="1380" y="13496"/>
                  </a:cubicBezTo>
                  <a:cubicBezTo>
                    <a:pt x="1417" y="13347"/>
                    <a:pt x="1566" y="13235"/>
                    <a:pt x="1715" y="13235"/>
                  </a:cubicBezTo>
                  <a:cubicBezTo>
                    <a:pt x="1902" y="13198"/>
                    <a:pt x="2051" y="13123"/>
                    <a:pt x="2163" y="13011"/>
                  </a:cubicBezTo>
                  <a:cubicBezTo>
                    <a:pt x="2461" y="12862"/>
                    <a:pt x="2684" y="12638"/>
                    <a:pt x="2871" y="12340"/>
                  </a:cubicBezTo>
                  <a:cubicBezTo>
                    <a:pt x="2983" y="12154"/>
                    <a:pt x="2945" y="12042"/>
                    <a:pt x="3132" y="11893"/>
                  </a:cubicBezTo>
                  <a:cubicBezTo>
                    <a:pt x="3281" y="11781"/>
                    <a:pt x="3430" y="11706"/>
                    <a:pt x="3616" y="11669"/>
                  </a:cubicBezTo>
                  <a:cubicBezTo>
                    <a:pt x="3803" y="11632"/>
                    <a:pt x="3952" y="11595"/>
                    <a:pt x="4138" y="11557"/>
                  </a:cubicBezTo>
                  <a:cubicBezTo>
                    <a:pt x="4250" y="11520"/>
                    <a:pt x="4325" y="11483"/>
                    <a:pt x="4437" y="11483"/>
                  </a:cubicBezTo>
                  <a:cubicBezTo>
                    <a:pt x="4511" y="11483"/>
                    <a:pt x="4623" y="11520"/>
                    <a:pt x="4698" y="11520"/>
                  </a:cubicBezTo>
                  <a:cubicBezTo>
                    <a:pt x="4847" y="11445"/>
                    <a:pt x="4959" y="11296"/>
                    <a:pt x="4959" y="11110"/>
                  </a:cubicBezTo>
                  <a:cubicBezTo>
                    <a:pt x="4996" y="10924"/>
                    <a:pt x="4996" y="10849"/>
                    <a:pt x="5145" y="10700"/>
                  </a:cubicBezTo>
                  <a:cubicBezTo>
                    <a:pt x="5480" y="10402"/>
                    <a:pt x="5853" y="10215"/>
                    <a:pt x="6263" y="10103"/>
                  </a:cubicBezTo>
                  <a:cubicBezTo>
                    <a:pt x="6375" y="10066"/>
                    <a:pt x="6524" y="10066"/>
                    <a:pt x="6636" y="10029"/>
                  </a:cubicBezTo>
                  <a:cubicBezTo>
                    <a:pt x="6748" y="9992"/>
                    <a:pt x="6785" y="9917"/>
                    <a:pt x="6934" y="9880"/>
                  </a:cubicBezTo>
                  <a:cubicBezTo>
                    <a:pt x="7121" y="9880"/>
                    <a:pt x="7307" y="9917"/>
                    <a:pt x="7456" y="9917"/>
                  </a:cubicBezTo>
                  <a:lnTo>
                    <a:pt x="7717" y="9880"/>
                  </a:lnTo>
                  <a:cubicBezTo>
                    <a:pt x="7829" y="9842"/>
                    <a:pt x="7904" y="9842"/>
                    <a:pt x="8053" y="9805"/>
                  </a:cubicBezTo>
                  <a:cubicBezTo>
                    <a:pt x="8202" y="9805"/>
                    <a:pt x="8351" y="9693"/>
                    <a:pt x="8537" y="9656"/>
                  </a:cubicBezTo>
                  <a:cubicBezTo>
                    <a:pt x="8692" y="9641"/>
                    <a:pt x="8853" y="9632"/>
                    <a:pt x="9017" y="9632"/>
                  </a:cubicBezTo>
                  <a:cubicBezTo>
                    <a:pt x="9250" y="9632"/>
                    <a:pt x="9490" y="9650"/>
                    <a:pt x="9730" y="9693"/>
                  </a:cubicBezTo>
                  <a:cubicBezTo>
                    <a:pt x="9796" y="9706"/>
                    <a:pt x="9862" y="9720"/>
                    <a:pt x="9923" y="9720"/>
                  </a:cubicBezTo>
                  <a:cubicBezTo>
                    <a:pt x="10035" y="9720"/>
                    <a:pt x="10129" y="9676"/>
                    <a:pt x="10178" y="9507"/>
                  </a:cubicBezTo>
                  <a:cubicBezTo>
                    <a:pt x="10290" y="9283"/>
                    <a:pt x="10140" y="9209"/>
                    <a:pt x="10029" y="9060"/>
                  </a:cubicBezTo>
                  <a:cubicBezTo>
                    <a:pt x="9917" y="8910"/>
                    <a:pt x="9842" y="8799"/>
                    <a:pt x="9805" y="8649"/>
                  </a:cubicBezTo>
                  <a:cubicBezTo>
                    <a:pt x="9730" y="8426"/>
                    <a:pt x="9730" y="8314"/>
                    <a:pt x="9917" y="8202"/>
                  </a:cubicBezTo>
                  <a:cubicBezTo>
                    <a:pt x="10066" y="8090"/>
                    <a:pt x="10290" y="7904"/>
                    <a:pt x="10103" y="7717"/>
                  </a:cubicBezTo>
                  <a:cubicBezTo>
                    <a:pt x="10029" y="7606"/>
                    <a:pt x="9805" y="7606"/>
                    <a:pt x="9656" y="7606"/>
                  </a:cubicBezTo>
                  <a:cubicBezTo>
                    <a:pt x="9563" y="7587"/>
                    <a:pt x="9460" y="7578"/>
                    <a:pt x="9358" y="7578"/>
                  </a:cubicBezTo>
                  <a:cubicBezTo>
                    <a:pt x="9255" y="7578"/>
                    <a:pt x="9152" y="7587"/>
                    <a:pt x="9059" y="7606"/>
                  </a:cubicBezTo>
                  <a:cubicBezTo>
                    <a:pt x="8868" y="7630"/>
                    <a:pt x="8553" y="7730"/>
                    <a:pt x="8284" y="7730"/>
                  </a:cubicBezTo>
                  <a:cubicBezTo>
                    <a:pt x="8133" y="7730"/>
                    <a:pt x="7997" y="7699"/>
                    <a:pt x="7904" y="7606"/>
                  </a:cubicBezTo>
                  <a:cubicBezTo>
                    <a:pt x="8090" y="7457"/>
                    <a:pt x="8276" y="7345"/>
                    <a:pt x="8463" y="7270"/>
                  </a:cubicBezTo>
                  <a:cubicBezTo>
                    <a:pt x="8761" y="7158"/>
                    <a:pt x="9022" y="7046"/>
                    <a:pt x="9320" y="6935"/>
                  </a:cubicBezTo>
                  <a:cubicBezTo>
                    <a:pt x="9524" y="6867"/>
                    <a:pt x="9759" y="6706"/>
                    <a:pt x="9968" y="6706"/>
                  </a:cubicBezTo>
                  <a:cubicBezTo>
                    <a:pt x="9988" y="6706"/>
                    <a:pt x="10009" y="6708"/>
                    <a:pt x="10029" y="6711"/>
                  </a:cubicBezTo>
                  <a:cubicBezTo>
                    <a:pt x="10252" y="6711"/>
                    <a:pt x="10476" y="6748"/>
                    <a:pt x="10700" y="6748"/>
                  </a:cubicBezTo>
                  <a:lnTo>
                    <a:pt x="11893" y="6897"/>
                  </a:lnTo>
                  <a:cubicBezTo>
                    <a:pt x="12116" y="6897"/>
                    <a:pt x="12303" y="6935"/>
                    <a:pt x="12526" y="6935"/>
                  </a:cubicBezTo>
                  <a:cubicBezTo>
                    <a:pt x="12561" y="6940"/>
                    <a:pt x="12593" y="6942"/>
                    <a:pt x="12622" y="6942"/>
                  </a:cubicBezTo>
                  <a:cubicBezTo>
                    <a:pt x="12810" y="6942"/>
                    <a:pt x="12892" y="6845"/>
                    <a:pt x="13086" y="6748"/>
                  </a:cubicBezTo>
                  <a:cubicBezTo>
                    <a:pt x="13272" y="6674"/>
                    <a:pt x="13458" y="6599"/>
                    <a:pt x="13645" y="6562"/>
                  </a:cubicBezTo>
                  <a:cubicBezTo>
                    <a:pt x="13757" y="6525"/>
                    <a:pt x="13794" y="6450"/>
                    <a:pt x="13943" y="6413"/>
                  </a:cubicBezTo>
                  <a:lnTo>
                    <a:pt x="14278" y="6375"/>
                  </a:lnTo>
                  <a:cubicBezTo>
                    <a:pt x="14296" y="6372"/>
                    <a:pt x="14315" y="6370"/>
                    <a:pt x="14335" y="6370"/>
                  </a:cubicBezTo>
                  <a:cubicBezTo>
                    <a:pt x="14449" y="6370"/>
                    <a:pt x="14590" y="6422"/>
                    <a:pt x="14705" y="6422"/>
                  </a:cubicBezTo>
                  <a:cubicBezTo>
                    <a:pt x="14775" y="6422"/>
                    <a:pt x="14836" y="6403"/>
                    <a:pt x="14875" y="6338"/>
                  </a:cubicBezTo>
                  <a:cubicBezTo>
                    <a:pt x="14950" y="6189"/>
                    <a:pt x="14838" y="5928"/>
                    <a:pt x="14950" y="5742"/>
                  </a:cubicBezTo>
                  <a:cubicBezTo>
                    <a:pt x="15024" y="5667"/>
                    <a:pt x="15099" y="5630"/>
                    <a:pt x="15136" y="5481"/>
                  </a:cubicBezTo>
                  <a:cubicBezTo>
                    <a:pt x="15136" y="5406"/>
                    <a:pt x="15173" y="5294"/>
                    <a:pt x="15173" y="5220"/>
                  </a:cubicBezTo>
                  <a:cubicBezTo>
                    <a:pt x="15173" y="5071"/>
                    <a:pt x="15173" y="5071"/>
                    <a:pt x="15061" y="4959"/>
                  </a:cubicBezTo>
                  <a:cubicBezTo>
                    <a:pt x="14987" y="4921"/>
                    <a:pt x="14875" y="4884"/>
                    <a:pt x="14800" y="4847"/>
                  </a:cubicBezTo>
                  <a:cubicBezTo>
                    <a:pt x="14502" y="4735"/>
                    <a:pt x="13794" y="4586"/>
                    <a:pt x="13943" y="4176"/>
                  </a:cubicBezTo>
                  <a:cubicBezTo>
                    <a:pt x="14018" y="3915"/>
                    <a:pt x="14167" y="3803"/>
                    <a:pt x="13943" y="3542"/>
                  </a:cubicBezTo>
                  <a:cubicBezTo>
                    <a:pt x="13794" y="3393"/>
                    <a:pt x="13719" y="3207"/>
                    <a:pt x="13682" y="2983"/>
                  </a:cubicBezTo>
                  <a:cubicBezTo>
                    <a:pt x="13570" y="2610"/>
                    <a:pt x="13496" y="2200"/>
                    <a:pt x="13533" y="1790"/>
                  </a:cubicBezTo>
                  <a:cubicBezTo>
                    <a:pt x="13384" y="1753"/>
                    <a:pt x="13421" y="1566"/>
                    <a:pt x="13272" y="1529"/>
                  </a:cubicBezTo>
                  <a:cubicBezTo>
                    <a:pt x="13226" y="1514"/>
                    <a:pt x="13173" y="1505"/>
                    <a:pt x="13119" y="1505"/>
                  </a:cubicBezTo>
                  <a:cubicBezTo>
                    <a:pt x="13043" y="1505"/>
                    <a:pt x="12965" y="1523"/>
                    <a:pt x="12899" y="1566"/>
                  </a:cubicBezTo>
                  <a:cubicBezTo>
                    <a:pt x="12675" y="1641"/>
                    <a:pt x="12414" y="1678"/>
                    <a:pt x="12191" y="1790"/>
                  </a:cubicBezTo>
                  <a:cubicBezTo>
                    <a:pt x="11893" y="1939"/>
                    <a:pt x="11706" y="2275"/>
                    <a:pt x="11408" y="2424"/>
                  </a:cubicBezTo>
                  <a:cubicBezTo>
                    <a:pt x="11341" y="2474"/>
                    <a:pt x="11319" y="2494"/>
                    <a:pt x="11302" y="2494"/>
                  </a:cubicBezTo>
                  <a:cubicBezTo>
                    <a:pt x="11281" y="2494"/>
                    <a:pt x="11266" y="2465"/>
                    <a:pt x="11184" y="2424"/>
                  </a:cubicBezTo>
                  <a:cubicBezTo>
                    <a:pt x="11072" y="2386"/>
                    <a:pt x="10923" y="2349"/>
                    <a:pt x="10849" y="2275"/>
                  </a:cubicBezTo>
                  <a:cubicBezTo>
                    <a:pt x="10662" y="2051"/>
                    <a:pt x="10849" y="1827"/>
                    <a:pt x="10998" y="1641"/>
                  </a:cubicBezTo>
                  <a:cubicBezTo>
                    <a:pt x="11296" y="1380"/>
                    <a:pt x="11520" y="1007"/>
                    <a:pt x="11594" y="597"/>
                  </a:cubicBezTo>
                  <a:cubicBezTo>
                    <a:pt x="11594" y="336"/>
                    <a:pt x="11408" y="112"/>
                    <a:pt x="11147" y="112"/>
                  </a:cubicBezTo>
                  <a:cubicBezTo>
                    <a:pt x="10998" y="75"/>
                    <a:pt x="10811" y="38"/>
                    <a:pt x="10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0"/>
            <p:cNvSpPr/>
            <p:nvPr/>
          </p:nvSpPr>
          <p:spPr>
            <a:xfrm>
              <a:off x="1121915" y="2344950"/>
              <a:ext cx="64030" cy="42586"/>
            </a:xfrm>
            <a:custGeom>
              <a:avLst/>
              <a:gdLst/>
              <a:ahLst/>
              <a:cxnLst/>
              <a:rect l="l" t="t" r="r" b="b"/>
              <a:pathLst>
                <a:path w="2126" h="1414" extrusionOk="0">
                  <a:moveTo>
                    <a:pt x="150" y="1"/>
                  </a:moveTo>
                  <a:cubicBezTo>
                    <a:pt x="150" y="75"/>
                    <a:pt x="113" y="150"/>
                    <a:pt x="113" y="225"/>
                  </a:cubicBezTo>
                  <a:lnTo>
                    <a:pt x="1" y="560"/>
                  </a:lnTo>
                  <a:cubicBezTo>
                    <a:pt x="113" y="635"/>
                    <a:pt x="187" y="709"/>
                    <a:pt x="225" y="821"/>
                  </a:cubicBezTo>
                  <a:cubicBezTo>
                    <a:pt x="336" y="1082"/>
                    <a:pt x="374" y="1231"/>
                    <a:pt x="635" y="1306"/>
                  </a:cubicBezTo>
                  <a:cubicBezTo>
                    <a:pt x="821" y="1343"/>
                    <a:pt x="1045" y="1343"/>
                    <a:pt x="1268" y="1380"/>
                  </a:cubicBezTo>
                  <a:cubicBezTo>
                    <a:pt x="1393" y="1380"/>
                    <a:pt x="1567" y="1413"/>
                    <a:pt x="1713" y="1413"/>
                  </a:cubicBezTo>
                  <a:cubicBezTo>
                    <a:pt x="1786" y="1413"/>
                    <a:pt x="1852" y="1405"/>
                    <a:pt x="1902" y="1380"/>
                  </a:cubicBezTo>
                  <a:cubicBezTo>
                    <a:pt x="2126" y="1231"/>
                    <a:pt x="1902" y="1082"/>
                    <a:pt x="1753" y="970"/>
                  </a:cubicBezTo>
                  <a:cubicBezTo>
                    <a:pt x="1604" y="821"/>
                    <a:pt x="1417" y="709"/>
                    <a:pt x="1231" y="635"/>
                  </a:cubicBezTo>
                  <a:cubicBezTo>
                    <a:pt x="1007" y="560"/>
                    <a:pt x="784" y="448"/>
                    <a:pt x="597" y="299"/>
                  </a:cubicBezTo>
                  <a:cubicBezTo>
                    <a:pt x="485" y="187"/>
                    <a:pt x="336" y="75"/>
                    <a:pt x="1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0"/>
            <p:cNvSpPr/>
            <p:nvPr/>
          </p:nvSpPr>
          <p:spPr>
            <a:xfrm>
              <a:off x="1188174" y="2398861"/>
              <a:ext cx="83124" cy="38400"/>
            </a:xfrm>
            <a:custGeom>
              <a:avLst/>
              <a:gdLst/>
              <a:ahLst/>
              <a:cxnLst/>
              <a:rect l="l" t="t" r="r" b="b"/>
              <a:pathLst>
                <a:path w="2760" h="1275" extrusionOk="0">
                  <a:moveTo>
                    <a:pt x="0" y="597"/>
                  </a:moveTo>
                  <a:cubicBezTo>
                    <a:pt x="60" y="597"/>
                    <a:pt x="121" y="609"/>
                    <a:pt x="181" y="616"/>
                  </a:cubicBezTo>
                  <a:lnTo>
                    <a:pt x="181" y="616"/>
                  </a:lnTo>
                  <a:cubicBezTo>
                    <a:pt x="183" y="610"/>
                    <a:pt x="185" y="603"/>
                    <a:pt x="187" y="597"/>
                  </a:cubicBezTo>
                  <a:close/>
                  <a:moveTo>
                    <a:pt x="634" y="0"/>
                  </a:moveTo>
                  <a:cubicBezTo>
                    <a:pt x="560" y="149"/>
                    <a:pt x="597" y="448"/>
                    <a:pt x="448" y="559"/>
                  </a:cubicBezTo>
                  <a:cubicBezTo>
                    <a:pt x="384" y="607"/>
                    <a:pt x="320" y="621"/>
                    <a:pt x="256" y="621"/>
                  </a:cubicBezTo>
                  <a:cubicBezTo>
                    <a:pt x="231" y="621"/>
                    <a:pt x="206" y="619"/>
                    <a:pt x="181" y="616"/>
                  </a:cubicBezTo>
                  <a:lnTo>
                    <a:pt x="181" y="616"/>
                  </a:lnTo>
                  <a:cubicBezTo>
                    <a:pt x="80" y="959"/>
                    <a:pt x="348" y="1275"/>
                    <a:pt x="663" y="1275"/>
                  </a:cubicBezTo>
                  <a:cubicBezTo>
                    <a:pt x="751" y="1275"/>
                    <a:pt x="844" y="1250"/>
                    <a:pt x="932" y="1193"/>
                  </a:cubicBezTo>
                  <a:cubicBezTo>
                    <a:pt x="1081" y="1119"/>
                    <a:pt x="1193" y="932"/>
                    <a:pt x="1342" y="895"/>
                  </a:cubicBezTo>
                  <a:cubicBezTo>
                    <a:pt x="1366" y="892"/>
                    <a:pt x="1389" y="890"/>
                    <a:pt x="1413" y="890"/>
                  </a:cubicBezTo>
                  <a:cubicBezTo>
                    <a:pt x="1650" y="890"/>
                    <a:pt x="1884" y="1047"/>
                    <a:pt x="2088" y="1081"/>
                  </a:cubicBezTo>
                  <a:cubicBezTo>
                    <a:pt x="2177" y="1081"/>
                    <a:pt x="2303" y="1099"/>
                    <a:pt x="2421" y="1099"/>
                  </a:cubicBezTo>
                  <a:cubicBezTo>
                    <a:pt x="2598" y="1099"/>
                    <a:pt x="2759" y="1059"/>
                    <a:pt x="2759" y="858"/>
                  </a:cubicBezTo>
                  <a:cubicBezTo>
                    <a:pt x="2759" y="634"/>
                    <a:pt x="2312" y="373"/>
                    <a:pt x="2163" y="336"/>
                  </a:cubicBezTo>
                  <a:cubicBezTo>
                    <a:pt x="1976" y="299"/>
                    <a:pt x="1790" y="261"/>
                    <a:pt x="1641" y="224"/>
                  </a:cubicBezTo>
                  <a:cubicBezTo>
                    <a:pt x="1529" y="187"/>
                    <a:pt x="1454" y="112"/>
                    <a:pt x="1342" y="75"/>
                  </a:cubicBezTo>
                  <a:cubicBezTo>
                    <a:pt x="1119" y="0"/>
                    <a:pt x="858" y="0"/>
                    <a:pt x="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0"/>
            <p:cNvSpPr/>
            <p:nvPr/>
          </p:nvSpPr>
          <p:spPr>
            <a:xfrm>
              <a:off x="1297079" y="2426930"/>
              <a:ext cx="40448" cy="21895"/>
            </a:xfrm>
            <a:custGeom>
              <a:avLst/>
              <a:gdLst/>
              <a:ahLst/>
              <a:cxnLst/>
              <a:rect l="l" t="t" r="r" b="b"/>
              <a:pathLst>
                <a:path w="1343" h="727" extrusionOk="0">
                  <a:moveTo>
                    <a:pt x="858" y="0"/>
                  </a:moveTo>
                  <a:cubicBezTo>
                    <a:pt x="577" y="0"/>
                    <a:pt x="329" y="66"/>
                    <a:pt x="84" y="167"/>
                  </a:cubicBezTo>
                  <a:lnTo>
                    <a:pt x="84" y="167"/>
                  </a:lnTo>
                  <a:lnTo>
                    <a:pt x="0" y="112"/>
                  </a:lnTo>
                  <a:lnTo>
                    <a:pt x="0" y="112"/>
                  </a:lnTo>
                  <a:cubicBezTo>
                    <a:pt x="75" y="299"/>
                    <a:pt x="150" y="485"/>
                    <a:pt x="261" y="634"/>
                  </a:cubicBezTo>
                  <a:cubicBezTo>
                    <a:pt x="336" y="709"/>
                    <a:pt x="411" y="709"/>
                    <a:pt x="560" y="709"/>
                  </a:cubicBezTo>
                  <a:cubicBezTo>
                    <a:pt x="611" y="719"/>
                    <a:pt x="682" y="726"/>
                    <a:pt x="759" y="726"/>
                  </a:cubicBezTo>
                  <a:cubicBezTo>
                    <a:pt x="963" y="726"/>
                    <a:pt x="1214" y="674"/>
                    <a:pt x="1268" y="485"/>
                  </a:cubicBezTo>
                  <a:cubicBezTo>
                    <a:pt x="1343" y="187"/>
                    <a:pt x="1082" y="0"/>
                    <a:pt x="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0"/>
            <p:cNvSpPr/>
            <p:nvPr/>
          </p:nvSpPr>
          <p:spPr>
            <a:xfrm>
              <a:off x="1105080" y="2408950"/>
              <a:ext cx="34846" cy="22498"/>
            </a:xfrm>
            <a:custGeom>
              <a:avLst/>
              <a:gdLst/>
              <a:ahLst/>
              <a:cxnLst/>
              <a:rect l="l" t="t" r="r" b="b"/>
              <a:pathLst>
                <a:path w="1157" h="747" extrusionOk="0">
                  <a:moveTo>
                    <a:pt x="187" y="1"/>
                  </a:moveTo>
                  <a:cubicBezTo>
                    <a:pt x="1" y="75"/>
                    <a:pt x="38" y="262"/>
                    <a:pt x="112" y="411"/>
                  </a:cubicBezTo>
                  <a:cubicBezTo>
                    <a:pt x="150" y="485"/>
                    <a:pt x="187" y="523"/>
                    <a:pt x="224" y="560"/>
                  </a:cubicBezTo>
                  <a:cubicBezTo>
                    <a:pt x="448" y="672"/>
                    <a:pt x="709" y="709"/>
                    <a:pt x="933" y="746"/>
                  </a:cubicBezTo>
                  <a:cubicBezTo>
                    <a:pt x="1119" y="709"/>
                    <a:pt x="1119" y="746"/>
                    <a:pt x="1156" y="560"/>
                  </a:cubicBezTo>
                  <a:cubicBezTo>
                    <a:pt x="1156" y="374"/>
                    <a:pt x="1119" y="374"/>
                    <a:pt x="970" y="262"/>
                  </a:cubicBezTo>
                  <a:lnTo>
                    <a:pt x="1082" y="262"/>
                  </a:lnTo>
                  <a:cubicBezTo>
                    <a:pt x="1104" y="273"/>
                    <a:pt x="1119" y="277"/>
                    <a:pt x="1129" y="277"/>
                  </a:cubicBezTo>
                  <a:cubicBezTo>
                    <a:pt x="1153" y="277"/>
                    <a:pt x="1145" y="251"/>
                    <a:pt x="1119" y="224"/>
                  </a:cubicBezTo>
                  <a:cubicBezTo>
                    <a:pt x="970" y="150"/>
                    <a:pt x="821" y="113"/>
                    <a:pt x="634" y="75"/>
                  </a:cubicBezTo>
                  <a:cubicBezTo>
                    <a:pt x="485" y="38"/>
                    <a:pt x="336" y="1"/>
                    <a:pt x="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0"/>
            <p:cNvSpPr/>
            <p:nvPr/>
          </p:nvSpPr>
          <p:spPr>
            <a:xfrm>
              <a:off x="1561902" y="1903187"/>
              <a:ext cx="79902" cy="56771"/>
            </a:xfrm>
            <a:custGeom>
              <a:avLst/>
              <a:gdLst/>
              <a:ahLst/>
              <a:cxnLst/>
              <a:rect l="l" t="t" r="r" b="b"/>
              <a:pathLst>
                <a:path w="2653" h="1885" extrusionOk="0">
                  <a:moveTo>
                    <a:pt x="1756" y="0"/>
                  </a:moveTo>
                  <a:cubicBezTo>
                    <a:pt x="1588" y="0"/>
                    <a:pt x="1425" y="30"/>
                    <a:pt x="1348" y="92"/>
                  </a:cubicBezTo>
                  <a:cubicBezTo>
                    <a:pt x="1161" y="242"/>
                    <a:pt x="1310" y="353"/>
                    <a:pt x="1198" y="540"/>
                  </a:cubicBezTo>
                  <a:cubicBezTo>
                    <a:pt x="1136" y="665"/>
                    <a:pt x="980" y="685"/>
                    <a:pt x="829" y="685"/>
                  </a:cubicBezTo>
                  <a:cubicBezTo>
                    <a:pt x="757" y="685"/>
                    <a:pt x="686" y="680"/>
                    <a:pt x="626" y="680"/>
                  </a:cubicBezTo>
                  <a:cubicBezTo>
                    <a:pt x="587" y="680"/>
                    <a:pt x="553" y="682"/>
                    <a:pt x="527" y="689"/>
                  </a:cubicBezTo>
                  <a:cubicBezTo>
                    <a:pt x="341" y="726"/>
                    <a:pt x="117" y="763"/>
                    <a:pt x="43" y="950"/>
                  </a:cubicBezTo>
                  <a:cubicBezTo>
                    <a:pt x="1" y="1062"/>
                    <a:pt x="11" y="1127"/>
                    <a:pt x="51" y="1166"/>
                  </a:cubicBezTo>
                  <a:lnTo>
                    <a:pt x="51" y="1166"/>
                  </a:lnTo>
                  <a:cubicBezTo>
                    <a:pt x="46" y="1205"/>
                    <a:pt x="43" y="1245"/>
                    <a:pt x="43" y="1285"/>
                  </a:cubicBezTo>
                  <a:cubicBezTo>
                    <a:pt x="80" y="1323"/>
                    <a:pt x="117" y="1360"/>
                    <a:pt x="117" y="1397"/>
                  </a:cubicBezTo>
                  <a:cubicBezTo>
                    <a:pt x="117" y="1435"/>
                    <a:pt x="80" y="1509"/>
                    <a:pt x="117" y="1584"/>
                  </a:cubicBezTo>
                  <a:cubicBezTo>
                    <a:pt x="149" y="1679"/>
                    <a:pt x="195" y="1707"/>
                    <a:pt x="248" y="1707"/>
                  </a:cubicBezTo>
                  <a:cubicBezTo>
                    <a:pt x="320" y="1707"/>
                    <a:pt x="405" y="1658"/>
                    <a:pt x="490" y="1658"/>
                  </a:cubicBezTo>
                  <a:cubicBezTo>
                    <a:pt x="550" y="1652"/>
                    <a:pt x="609" y="1648"/>
                    <a:pt x="668" y="1648"/>
                  </a:cubicBezTo>
                  <a:cubicBezTo>
                    <a:pt x="945" y="1648"/>
                    <a:pt x="1221" y="1715"/>
                    <a:pt x="1497" y="1807"/>
                  </a:cubicBezTo>
                  <a:cubicBezTo>
                    <a:pt x="1616" y="1860"/>
                    <a:pt x="1739" y="1885"/>
                    <a:pt x="1862" y="1885"/>
                  </a:cubicBezTo>
                  <a:cubicBezTo>
                    <a:pt x="2087" y="1885"/>
                    <a:pt x="2311" y="1803"/>
                    <a:pt x="2503" y="1658"/>
                  </a:cubicBezTo>
                  <a:cubicBezTo>
                    <a:pt x="2652" y="1509"/>
                    <a:pt x="2652" y="1248"/>
                    <a:pt x="2429" y="1099"/>
                  </a:cubicBezTo>
                  <a:cubicBezTo>
                    <a:pt x="2280" y="950"/>
                    <a:pt x="2130" y="1024"/>
                    <a:pt x="1944" y="950"/>
                  </a:cubicBezTo>
                  <a:cubicBezTo>
                    <a:pt x="1571" y="838"/>
                    <a:pt x="2391" y="465"/>
                    <a:pt x="2280" y="167"/>
                  </a:cubicBezTo>
                  <a:cubicBezTo>
                    <a:pt x="2236" y="58"/>
                    <a:pt x="1990"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0"/>
            <p:cNvSpPr/>
            <p:nvPr/>
          </p:nvSpPr>
          <p:spPr>
            <a:xfrm>
              <a:off x="1749564" y="1451244"/>
              <a:ext cx="591719" cy="311716"/>
            </a:xfrm>
            <a:custGeom>
              <a:avLst/>
              <a:gdLst/>
              <a:ahLst/>
              <a:cxnLst/>
              <a:rect l="l" t="t" r="r" b="b"/>
              <a:pathLst>
                <a:path w="19647" h="10350" extrusionOk="0">
                  <a:moveTo>
                    <a:pt x="14204" y="0"/>
                  </a:moveTo>
                  <a:cubicBezTo>
                    <a:pt x="13980" y="37"/>
                    <a:pt x="13719" y="75"/>
                    <a:pt x="13458" y="112"/>
                  </a:cubicBezTo>
                  <a:cubicBezTo>
                    <a:pt x="13160" y="149"/>
                    <a:pt x="12899" y="186"/>
                    <a:pt x="12564" y="224"/>
                  </a:cubicBezTo>
                  <a:cubicBezTo>
                    <a:pt x="12153" y="224"/>
                    <a:pt x="11743" y="298"/>
                    <a:pt x="11333" y="336"/>
                  </a:cubicBezTo>
                  <a:cubicBezTo>
                    <a:pt x="11147" y="336"/>
                    <a:pt x="10961" y="410"/>
                    <a:pt x="10774" y="410"/>
                  </a:cubicBezTo>
                  <a:cubicBezTo>
                    <a:pt x="10513" y="410"/>
                    <a:pt x="10252" y="373"/>
                    <a:pt x="9991" y="336"/>
                  </a:cubicBezTo>
                  <a:cubicBezTo>
                    <a:pt x="9246" y="261"/>
                    <a:pt x="8500" y="186"/>
                    <a:pt x="7754" y="112"/>
                  </a:cubicBezTo>
                  <a:cubicBezTo>
                    <a:pt x="7570" y="86"/>
                    <a:pt x="7385" y="73"/>
                    <a:pt x="7200" y="73"/>
                  </a:cubicBezTo>
                  <a:cubicBezTo>
                    <a:pt x="6863" y="73"/>
                    <a:pt x="6526" y="114"/>
                    <a:pt x="6189" y="186"/>
                  </a:cubicBezTo>
                  <a:cubicBezTo>
                    <a:pt x="5779" y="336"/>
                    <a:pt x="5369" y="485"/>
                    <a:pt x="4958" y="597"/>
                  </a:cubicBezTo>
                  <a:cubicBezTo>
                    <a:pt x="4847" y="597"/>
                    <a:pt x="4698" y="634"/>
                    <a:pt x="4586" y="634"/>
                  </a:cubicBezTo>
                  <a:cubicBezTo>
                    <a:pt x="4474" y="634"/>
                    <a:pt x="4399" y="708"/>
                    <a:pt x="4287" y="708"/>
                  </a:cubicBezTo>
                  <a:cubicBezTo>
                    <a:pt x="4213" y="708"/>
                    <a:pt x="4101" y="671"/>
                    <a:pt x="3989" y="671"/>
                  </a:cubicBezTo>
                  <a:cubicBezTo>
                    <a:pt x="3840" y="708"/>
                    <a:pt x="3691" y="708"/>
                    <a:pt x="3579" y="708"/>
                  </a:cubicBezTo>
                  <a:cubicBezTo>
                    <a:pt x="3244" y="708"/>
                    <a:pt x="2945" y="746"/>
                    <a:pt x="2647" y="783"/>
                  </a:cubicBezTo>
                  <a:cubicBezTo>
                    <a:pt x="2498" y="820"/>
                    <a:pt x="2386" y="858"/>
                    <a:pt x="2274" y="895"/>
                  </a:cubicBezTo>
                  <a:cubicBezTo>
                    <a:pt x="2200" y="895"/>
                    <a:pt x="2162" y="969"/>
                    <a:pt x="2125" y="969"/>
                  </a:cubicBezTo>
                  <a:cubicBezTo>
                    <a:pt x="2013" y="1007"/>
                    <a:pt x="1902" y="1007"/>
                    <a:pt x="1790" y="1007"/>
                  </a:cubicBezTo>
                  <a:lnTo>
                    <a:pt x="1529" y="1156"/>
                  </a:lnTo>
                  <a:cubicBezTo>
                    <a:pt x="1193" y="1305"/>
                    <a:pt x="895" y="1491"/>
                    <a:pt x="597" y="1678"/>
                  </a:cubicBezTo>
                  <a:cubicBezTo>
                    <a:pt x="485" y="1752"/>
                    <a:pt x="336" y="1827"/>
                    <a:pt x="261" y="1864"/>
                  </a:cubicBezTo>
                  <a:cubicBezTo>
                    <a:pt x="187" y="1939"/>
                    <a:pt x="112" y="1976"/>
                    <a:pt x="0" y="2013"/>
                  </a:cubicBezTo>
                  <a:cubicBezTo>
                    <a:pt x="373" y="2050"/>
                    <a:pt x="783" y="2050"/>
                    <a:pt x="1156" y="2125"/>
                  </a:cubicBezTo>
                  <a:cubicBezTo>
                    <a:pt x="1417" y="2162"/>
                    <a:pt x="1678" y="2274"/>
                    <a:pt x="1902" y="2423"/>
                  </a:cubicBezTo>
                  <a:cubicBezTo>
                    <a:pt x="2013" y="2498"/>
                    <a:pt x="2088" y="2610"/>
                    <a:pt x="2200" y="2684"/>
                  </a:cubicBezTo>
                  <a:cubicBezTo>
                    <a:pt x="2349" y="2759"/>
                    <a:pt x="2461" y="2796"/>
                    <a:pt x="2610" y="2833"/>
                  </a:cubicBezTo>
                  <a:cubicBezTo>
                    <a:pt x="2796" y="2982"/>
                    <a:pt x="3020" y="3169"/>
                    <a:pt x="3206" y="3355"/>
                  </a:cubicBezTo>
                  <a:cubicBezTo>
                    <a:pt x="3430" y="3579"/>
                    <a:pt x="3393" y="3728"/>
                    <a:pt x="3206" y="3952"/>
                  </a:cubicBezTo>
                  <a:cubicBezTo>
                    <a:pt x="2908" y="4250"/>
                    <a:pt x="2759" y="4660"/>
                    <a:pt x="2759" y="5070"/>
                  </a:cubicBezTo>
                  <a:cubicBezTo>
                    <a:pt x="2722" y="5257"/>
                    <a:pt x="2722" y="5480"/>
                    <a:pt x="2722" y="5667"/>
                  </a:cubicBezTo>
                  <a:cubicBezTo>
                    <a:pt x="2722" y="5778"/>
                    <a:pt x="2759" y="5778"/>
                    <a:pt x="2759" y="5890"/>
                  </a:cubicBezTo>
                  <a:cubicBezTo>
                    <a:pt x="2759" y="6077"/>
                    <a:pt x="2684" y="6263"/>
                    <a:pt x="2610" y="6450"/>
                  </a:cubicBezTo>
                  <a:cubicBezTo>
                    <a:pt x="2498" y="6710"/>
                    <a:pt x="2423" y="7009"/>
                    <a:pt x="2312" y="7307"/>
                  </a:cubicBezTo>
                  <a:cubicBezTo>
                    <a:pt x="2274" y="7456"/>
                    <a:pt x="2162" y="7605"/>
                    <a:pt x="2125" y="7754"/>
                  </a:cubicBezTo>
                  <a:cubicBezTo>
                    <a:pt x="2013" y="8164"/>
                    <a:pt x="2162" y="8612"/>
                    <a:pt x="2461" y="8910"/>
                  </a:cubicBezTo>
                  <a:cubicBezTo>
                    <a:pt x="2647" y="9096"/>
                    <a:pt x="2834" y="9283"/>
                    <a:pt x="2983" y="9506"/>
                  </a:cubicBezTo>
                  <a:cubicBezTo>
                    <a:pt x="3206" y="9842"/>
                    <a:pt x="3318" y="10252"/>
                    <a:pt x="3766" y="10327"/>
                  </a:cubicBezTo>
                  <a:cubicBezTo>
                    <a:pt x="3828" y="10342"/>
                    <a:pt x="3890" y="10350"/>
                    <a:pt x="3951" y="10350"/>
                  </a:cubicBezTo>
                  <a:cubicBezTo>
                    <a:pt x="4180" y="10350"/>
                    <a:pt x="4385" y="10243"/>
                    <a:pt x="4474" y="10066"/>
                  </a:cubicBezTo>
                  <a:cubicBezTo>
                    <a:pt x="4809" y="9656"/>
                    <a:pt x="4958" y="9245"/>
                    <a:pt x="5443" y="9022"/>
                  </a:cubicBezTo>
                  <a:cubicBezTo>
                    <a:pt x="5630" y="8910"/>
                    <a:pt x="5816" y="8873"/>
                    <a:pt x="6002" y="8798"/>
                  </a:cubicBezTo>
                  <a:cubicBezTo>
                    <a:pt x="6189" y="8724"/>
                    <a:pt x="6338" y="8574"/>
                    <a:pt x="6487" y="8500"/>
                  </a:cubicBezTo>
                  <a:cubicBezTo>
                    <a:pt x="6711" y="8351"/>
                    <a:pt x="6972" y="8239"/>
                    <a:pt x="7233" y="8164"/>
                  </a:cubicBezTo>
                  <a:cubicBezTo>
                    <a:pt x="7326" y="8146"/>
                    <a:pt x="7428" y="8136"/>
                    <a:pt x="7531" y="8136"/>
                  </a:cubicBezTo>
                  <a:cubicBezTo>
                    <a:pt x="7633" y="8136"/>
                    <a:pt x="7736" y="8146"/>
                    <a:pt x="7829" y="8164"/>
                  </a:cubicBezTo>
                  <a:cubicBezTo>
                    <a:pt x="8127" y="8127"/>
                    <a:pt x="8463" y="8127"/>
                    <a:pt x="8761" y="8053"/>
                  </a:cubicBezTo>
                  <a:cubicBezTo>
                    <a:pt x="8947" y="8053"/>
                    <a:pt x="9134" y="8090"/>
                    <a:pt x="9320" y="8090"/>
                  </a:cubicBezTo>
                  <a:cubicBezTo>
                    <a:pt x="9581" y="8090"/>
                    <a:pt x="9842" y="8015"/>
                    <a:pt x="10066" y="7903"/>
                  </a:cubicBezTo>
                  <a:cubicBezTo>
                    <a:pt x="10178" y="7903"/>
                    <a:pt x="10327" y="7829"/>
                    <a:pt x="10439" y="7792"/>
                  </a:cubicBezTo>
                  <a:cubicBezTo>
                    <a:pt x="10588" y="7717"/>
                    <a:pt x="10700" y="7568"/>
                    <a:pt x="10849" y="7493"/>
                  </a:cubicBezTo>
                  <a:cubicBezTo>
                    <a:pt x="11221" y="7307"/>
                    <a:pt x="11632" y="7195"/>
                    <a:pt x="12004" y="7009"/>
                  </a:cubicBezTo>
                  <a:cubicBezTo>
                    <a:pt x="12340" y="6897"/>
                    <a:pt x="12713" y="6822"/>
                    <a:pt x="13048" y="6785"/>
                  </a:cubicBezTo>
                  <a:cubicBezTo>
                    <a:pt x="13496" y="6710"/>
                    <a:pt x="13906" y="6599"/>
                    <a:pt x="14278" y="6450"/>
                  </a:cubicBezTo>
                  <a:cubicBezTo>
                    <a:pt x="14465" y="6375"/>
                    <a:pt x="14800" y="6263"/>
                    <a:pt x="14875" y="6077"/>
                  </a:cubicBezTo>
                  <a:cubicBezTo>
                    <a:pt x="14949" y="5853"/>
                    <a:pt x="14875" y="5816"/>
                    <a:pt x="15024" y="5629"/>
                  </a:cubicBezTo>
                  <a:cubicBezTo>
                    <a:pt x="15136" y="5555"/>
                    <a:pt x="15210" y="5480"/>
                    <a:pt x="15322" y="5368"/>
                  </a:cubicBezTo>
                  <a:cubicBezTo>
                    <a:pt x="15360" y="5294"/>
                    <a:pt x="15397" y="5257"/>
                    <a:pt x="15434" y="5182"/>
                  </a:cubicBezTo>
                  <a:cubicBezTo>
                    <a:pt x="15509" y="5107"/>
                    <a:pt x="15583" y="5070"/>
                    <a:pt x="15695" y="5033"/>
                  </a:cubicBezTo>
                  <a:cubicBezTo>
                    <a:pt x="15881" y="4884"/>
                    <a:pt x="16068" y="4772"/>
                    <a:pt x="16217" y="4623"/>
                  </a:cubicBezTo>
                  <a:cubicBezTo>
                    <a:pt x="16366" y="4511"/>
                    <a:pt x="16515" y="4399"/>
                    <a:pt x="16627" y="4213"/>
                  </a:cubicBezTo>
                  <a:cubicBezTo>
                    <a:pt x="16739" y="4026"/>
                    <a:pt x="16739" y="3803"/>
                    <a:pt x="16851" y="3579"/>
                  </a:cubicBezTo>
                  <a:cubicBezTo>
                    <a:pt x="16963" y="3318"/>
                    <a:pt x="17112" y="3057"/>
                    <a:pt x="17298" y="2871"/>
                  </a:cubicBezTo>
                  <a:cubicBezTo>
                    <a:pt x="17671" y="2498"/>
                    <a:pt x="18044" y="2200"/>
                    <a:pt x="18491" y="1901"/>
                  </a:cubicBezTo>
                  <a:cubicBezTo>
                    <a:pt x="18603" y="1827"/>
                    <a:pt x="18752" y="1752"/>
                    <a:pt x="18901" y="1678"/>
                  </a:cubicBezTo>
                  <a:cubicBezTo>
                    <a:pt x="19013" y="1640"/>
                    <a:pt x="19125" y="1640"/>
                    <a:pt x="19274" y="1603"/>
                  </a:cubicBezTo>
                  <a:cubicBezTo>
                    <a:pt x="19386" y="1603"/>
                    <a:pt x="19609" y="1529"/>
                    <a:pt x="19647" y="1417"/>
                  </a:cubicBezTo>
                  <a:cubicBezTo>
                    <a:pt x="19423" y="1193"/>
                    <a:pt x="19125" y="1044"/>
                    <a:pt x="18789" y="1007"/>
                  </a:cubicBezTo>
                  <a:cubicBezTo>
                    <a:pt x="18669" y="996"/>
                    <a:pt x="18549" y="991"/>
                    <a:pt x="18429" y="991"/>
                  </a:cubicBezTo>
                  <a:cubicBezTo>
                    <a:pt x="18139" y="991"/>
                    <a:pt x="17849" y="1018"/>
                    <a:pt x="17559" y="1044"/>
                  </a:cubicBezTo>
                  <a:cubicBezTo>
                    <a:pt x="17112" y="1044"/>
                    <a:pt x="16702" y="1007"/>
                    <a:pt x="16292" y="858"/>
                  </a:cubicBezTo>
                  <a:cubicBezTo>
                    <a:pt x="16068" y="820"/>
                    <a:pt x="15881" y="708"/>
                    <a:pt x="15695" y="597"/>
                  </a:cubicBezTo>
                  <a:cubicBezTo>
                    <a:pt x="15583" y="522"/>
                    <a:pt x="15471" y="373"/>
                    <a:pt x="15285" y="298"/>
                  </a:cubicBezTo>
                  <a:cubicBezTo>
                    <a:pt x="15173" y="224"/>
                    <a:pt x="14987" y="186"/>
                    <a:pt x="14838" y="149"/>
                  </a:cubicBezTo>
                  <a:cubicBezTo>
                    <a:pt x="14651" y="75"/>
                    <a:pt x="14428" y="37"/>
                    <a:pt x="14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0"/>
            <p:cNvSpPr/>
            <p:nvPr/>
          </p:nvSpPr>
          <p:spPr>
            <a:xfrm>
              <a:off x="1551963" y="1576984"/>
              <a:ext cx="177422" cy="135529"/>
            </a:xfrm>
            <a:custGeom>
              <a:avLst/>
              <a:gdLst/>
              <a:ahLst/>
              <a:cxnLst/>
              <a:rect l="l" t="t" r="r" b="b"/>
              <a:pathLst>
                <a:path w="5891" h="4500" extrusionOk="0">
                  <a:moveTo>
                    <a:pt x="3355" y="0"/>
                  </a:moveTo>
                  <a:lnTo>
                    <a:pt x="3094" y="187"/>
                  </a:lnTo>
                  <a:cubicBezTo>
                    <a:pt x="2759" y="485"/>
                    <a:pt x="2386" y="746"/>
                    <a:pt x="2050" y="1007"/>
                  </a:cubicBezTo>
                  <a:cubicBezTo>
                    <a:pt x="1864" y="1156"/>
                    <a:pt x="1715" y="1305"/>
                    <a:pt x="1528" y="1417"/>
                  </a:cubicBezTo>
                  <a:cubicBezTo>
                    <a:pt x="1603" y="1566"/>
                    <a:pt x="1603" y="1715"/>
                    <a:pt x="1566" y="1864"/>
                  </a:cubicBezTo>
                  <a:cubicBezTo>
                    <a:pt x="1491" y="1976"/>
                    <a:pt x="1230" y="2014"/>
                    <a:pt x="1081" y="2051"/>
                  </a:cubicBezTo>
                  <a:cubicBezTo>
                    <a:pt x="932" y="2125"/>
                    <a:pt x="783" y="2163"/>
                    <a:pt x="634" y="2163"/>
                  </a:cubicBezTo>
                  <a:cubicBezTo>
                    <a:pt x="410" y="2349"/>
                    <a:pt x="186" y="2535"/>
                    <a:pt x="0" y="2722"/>
                  </a:cubicBezTo>
                  <a:cubicBezTo>
                    <a:pt x="75" y="2796"/>
                    <a:pt x="149" y="2871"/>
                    <a:pt x="186" y="2983"/>
                  </a:cubicBezTo>
                  <a:cubicBezTo>
                    <a:pt x="261" y="3095"/>
                    <a:pt x="261" y="3207"/>
                    <a:pt x="298" y="3318"/>
                  </a:cubicBezTo>
                  <a:cubicBezTo>
                    <a:pt x="298" y="3393"/>
                    <a:pt x="186" y="3505"/>
                    <a:pt x="261" y="3617"/>
                  </a:cubicBezTo>
                  <a:cubicBezTo>
                    <a:pt x="336" y="3691"/>
                    <a:pt x="634" y="3691"/>
                    <a:pt x="783" y="3803"/>
                  </a:cubicBezTo>
                  <a:cubicBezTo>
                    <a:pt x="969" y="3878"/>
                    <a:pt x="1118" y="3878"/>
                    <a:pt x="1305" y="3952"/>
                  </a:cubicBezTo>
                  <a:cubicBezTo>
                    <a:pt x="1535" y="4051"/>
                    <a:pt x="1766" y="4499"/>
                    <a:pt x="2048" y="4499"/>
                  </a:cubicBezTo>
                  <a:cubicBezTo>
                    <a:pt x="2085" y="4499"/>
                    <a:pt x="2123" y="4491"/>
                    <a:pt x="2162" y="4474"/>
                  </a:cubicBezTo>
                  <a:cubicBezTo>
                    <a:pt x="2460" y="4362"/>
                    <a:pt x="2610" y="4027"/>
                    <a:pt x="2796" y="3803"/>
                  </a:cubicBezTo>
                  <a:cubicBezTo>
                    <a:pt x="2982" y="3617"/>
                    <a:pt x="3094" y="3691"/>
                    <a:pt x="3281" y="3654"/>
                  </a:cubicBezTo>
                  <a:cubicBezTo>
                    <a:pt x="3430" y="3617"/>
                    <a:pt x="3504" y="3356"/>
                    <a:pt x="3430" y="3207"/>
                  </a:cubicBezTo>
                  <a:cubicBezTo>
                    <a:pt x="3318" y="2871"/>
                    <a:pt x="2684" y="2834"/>
                    <a:pt x="2610" y="2461"/>
                  </a:cubicBezTo>
                  <a:cubicBezTo>
                    <a:pt x="2572" y="2312"/>
                    <a:pt x="2721" y="2088"/>
                    <a:pt x="2833" y="2014"/>
                  </a:cubicBezTo>
                  <a:cubicBezTo>
                    <a:pt x="2919" y="1957"/>
                    <a:pt x="2993" y="1932"/>
                    <a:pt x="3061" y="1932"/>
                  </a:cubicBezTo>
                  <a:cubicBezTo>
                    <a:pt x="3171" y="1932"/>
                    <a:pt x="3263" y="1996"/>
                    <a:pt x="3355" y="2088"/>
                  </a:cubicBezTo>
                  <a:cubicBezTo>
                    <a:pt x="3616" y="2349"/>
                    <a:pt x="3914" y="2573"/>
                    <a:pt x="4213" y="2722"/>
                  </a:cubicBezTo>
                  <a:cubicBezTo>
                    <a:pt x="4352" y="2806"/>
                    <a:pt x="4513" y="2848"/>
                    <a:pt x="4679" y="2848"/>
                  </a:cubicBezTo>
                  <a:cubicBezTo>
                    <a:pt x="4735" y="2848"/>
                    <a:pt x="4790" y="2843"/>
                    <a:pt x="4846" y="2834"/>
                  </a:cubicBezTo>
                  <a:cubicBezTo>
                    <a:pt x="5033" y="2796"/>
                    <a:pt x="5368" y="2834"/>
                    <a:pt x="5555" y="2722"/>
                  </a:cubicBezTo>
                  <a:cubicBezTo>
                    <a:pt x="5890" y="2461"/>
                    <a:pt x="5219" y="2014"/>
                    <a:pt x="5033" y="1790"/>
                  </a:cubicBezTo>
                  <a:cubicBezTo>
                    <a:pt x="4846" y="1678"/>
                    <a:pt x="4735" y="1492"/>
                    <a:pt x="4660" y="1268"/>
                  </a:cubicBezTo>
                  <a:cubicBezTo>
                    <a:pt x="4660" y="1119"/>
                    <a:pt x="4623" y="970"/>
                    <a:pt x="4585" y="858"/>
                  </a:cubicBezTo>
                  <a:cubicBezTo>
                    <a:pt x="4362" y="522"/>
                    <a:pt x="3914" y="597"/>
                    <a:pt x="3691" y="299"/>
                  </a:cubicBezTo>
                  <a:cubicBezTo>
                    <a:pt x="3579" y="187"/>
                    <a:pt x="3467" y="75"/>
                    <a:pt x="3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0"/>
            <p:cNvSpPr/>
            <p:nvPr/>
          </p:nvSpPr>
          <p:spPr>
            <a:xfrm>
              <a:off x="1079269" y="2531227"/>
              <a:ext cx="641111" cy="957375"/>
            </a:xfrm>
            <a:custGeom>
              <a:avLst/>
              <a:gdLst/>
              <a:ahLst/>
              <a:cxnLst/>
              <a:rect l="l" t="t" r="r" b="b"/>
              <a:pathLst>
                <a:path w="21287" h="31788" extrusionOk="0">
                  <a:moveTo>
                    <a:pt x="3164" y="1"/>
                  </a:moveTo>
                  <a:cubicBezTo>
                    <a:pt x="2894" y="1"/>
                    <a:pt x="2635" y="219"/>
                    <a:pt x="2423" y="340"/>
                  </a:cubicBezTo>
                  <a:cubicBezTo>
                    <a:pt x="2051" y="564"/>
                    <a:pt x="1678" y="824"/>
                    <a:pt x="1305" y="1085"/>
                  </a:cubicBezTo>
                  <a:cubicBezTo>
                    <a:pt x="1193" y="1160"/>
                    <a:pt x="1044" y="1272"/>
                    <a:pt x="932" y="1346"/>
                  </a:cubicBezTo>
                  <a:cubicBezTo>
                    <a:pt x="783" y="1495"/>
                    <a:pt x="820" y="1495"/>
                    <a:pt x="858" y="1719"/>
                  </a:cubicBezTo>
                  <a:cubicBezTo>
                    <a:pt x="895" y="1906"/>
                    <a:pt x="858" y="2092"/>
                    <a:pt x="709" y="2241"/>
                  </a:cubicBezTo>
                  <a:lnTo>
                    <a:pt x="597" y="2390"/>
                  </a:lnTo>
                  <a:cubicBezTo>
                    <a:pt x="568" y="2348"/>
                    <a:pt x="524" y="2321"/>
                    <a:pt x="474" y="2321"/>
                  </a:cubicBezTo>
                  <a:cubicBezTo>
                    <a:pt x="391" y="2321"/>
                    <a:pt x="293" y="2392"/>
                    <a:pt x="224" y="2577"/>
                  </a:cubicBezTo>
                  <a:cubicBezTo>
                    <a:pt x="187" y="2763"/>
                    <a:pt x="187" y="2949"/>
                    <a:pt x="187" y="3136"/>
                  </a:cubicBezTo>
                  <a:cubicBezTo>
                    <a:pt x="224" y="3248"/>
                    <a:pt x="261" y="3397"/>
                    <a:pt x="298" y="3509"/>
                  </a:cubicBezTo>
                  <a:cubicBezTo>
                    <a:pt x="448" y="3993"/>
                    <a:pt x="187" y="4702"/>
                    <a:pt x="187" y="5223"/>
                  </a:cubicBezTo>
                  <a:cubicBezTo>
                    <a:pt x="149" y="5447"/>
                    <a:pt x="336" y="5708"/>
                    <a:pt x="112" y="5857"/>
                  </a:cubicBezTo>
                  <a:cubicBezTo>
                    <a:pt x="75" y="5895"/>
                    <a:pt x="37" y="5932"/>
                    <a:pt x="0" y="5969"/>
                  </a:cubicBezTo>
                  <a:lnTo>
                    <a:pt x="0" y="6155"/>
                  </a:lnTo>
                  <a:lnTo>
                    <a:pt x="0" y="7274"/>
                  </a:lnTo>
                  <a:lnTo>
                    <a:pt x="0" y="7870"/>
                  </a:lnTo>
                  <a:cubicBezTo>
                    <a:pt x="0" y="8206"/>
                    <a:pt x="37" y="8653"/>
                    <a:pt x="37" y="8914"/>
                  </a:cubicBezTo>
                  <a:cubicBezTo>
                    <a:pt x="75" y="9212"/>
                    <a:pt x="112" y="9473"/>
                    <a:pt x="112" y="9772"/>
                  </a:cubicBezTo>
                  <a:cubicBezTo>
                    <a:pt x="112" y="10107"/>
                    <a:pt x="149" y="10443"/>
                    <a:pt x="187" y="10815"/>
                  </a:cubicBezTo>
                  <a:lnTo>
                    <a:pt x="187" y="11002"/>
                  </a:lnTo>
                  <a:cubicBezTo>
                    <a:pt x="224" y="11375"/>
                    <a:pt x="261" y="11747"/>
                    <a:pt x="298" y="12120"/>
                  </a:cubicBezTo>
                  <a:lnTo>
                    <a:pt x="298" y="12195"/>
                  </a:lnTo>
                  <a:cubicBezTo>
                    <a:pt x="336" y="12530"/>
                    <a:pt x="373" y="12829"/>
                    <a:pt x="448" y="13164"/>
                  </a:cubicBezTo>
                  <a:cubicBezTo>
                    <a:pt x="485" y="13537"/>
                    <a:pt x="559" y="13910"/>
                    <a:pt x="634" y="14282"/>
                  </a:cubicBezTo>
                  <a:lnTo>
                    <a:pt x="746" y="14879"/>
                  </a:lnTo>
                  <a:cubicBezTo>
                    <a:pt x="746" y="14916"/>
                    <a:pt x="746" y="14991"/>
                    <a:pt x="746" y="15028"/>
                  </a:cubicBezTo>
                  <a:lnTo>
                    <a:pt x="895" y="15699"/>
                  </a:lnTo>
                  <a:cubicBezTo>
                    <a:pt x="932" y="15960"/>
                    <a:pt x="1007" y="16184"/>
                    <a:pt x="1044" y="16445"/>
                  </a:cubicBezTo>
                  <a:cubicBezTo>
                    <a:pt x="1380" y="16780"/>
                    <a:pt x="1715" y="17116"/>
                    <a:pt x="2051" y="17489"/>
                  </a:cubicBezTo>
                  <a:cubicBezTo>
                    <a:pt x="2200" y="17638"/>
                    <a:pt x="2312" y="17638"/>
                    <a:pt x="2386" y="17899"/>
                  </a:cubicBezTo>
                  <a:cubicBezTo>
                    <a:pt x="2423" y="18048"/>
                    <a:pt x="2423" y="18197"/>
                    <a:pt x="2498" y="18346"/>
                  </a:cubicBezTo>
                  <a:cubicBezTo>
                    <a:pt x="2573" y="18532"/>
                    <a:pt x="2684" y="18682"/>
                    <a:pt x="2759" y="18868"/>
                  </a:cubicBezTo>
                  <a:cubicBezTo>
                    <a:pt x="2833" y="19203"/>
                    <a:pt x="2945" y="19502"/>
                    <a:pt x="3020" y="19800"/>
                  </a:cubicBezTo>
                  <a:cubicBezTo>
                    <a:pt x="3281" y="21067"/>
                    <a:pt x="3393" y="22335"/>
                    <a:pt x="3281" y="23602"/>
                  </a:cubicBezTo>
                  <a:cubicBezTo>
                    <a:pt x="3430" y="23975"/>
                    <a:pt x="3579" y="24348"/>
                    <a:pt x="3728" y="24684"/>
                  </a:cubicBezTo>
                  <a:cubicBezTo>
                    <a:pt x="3803" y="24870"/>
                    <a:pt x="3915" y="25094"/>
                    <a:pt x="3989" y="25280"/>
                  </a:cubicBezTo>
                  <a:cubicBezTo>
                    <a:pt x="4064" y="25429"/>
                    <a:pt x="4138" y="25616"/>
                    <a:pt x="4213" y="25802"/>
                  </a:cubicBezTo>
                  <a:cubicBezTo>
                    <a:pt x="4250" y="25877"/>
                    <a:pt x="4287" y="25988"/>
                    <a:pt x="4362" y="26100"/>
                  </a:cubicBezTo>
                  <a:cubicBezTo>
                    <a:pt x="4436" y="26287"/>
                    <a:pt x="4548" y="26473"/>
                    <a:pt x="4623" y="26697"/>
                  </a:cubicBezTo>
                  <a:cubicBezTo>
                    <a:pt x="4921" y="27293"/>
                    <a:pt x="5219" y="27852"/>
                    <a:pt x="5555" y="28449"/>
                  </a:cubicBezTo>
                  <a:cubicBezTo>
                    <a:pt x="5629" y="28635"/>
                    <a:pt x="5741" y="28822"/>
                    <a:pt x="5853" y="29008"/>
                  </a:cubicBezTo>
                  <a:cubicBezTo>
                    <a:pt x="5965" y="29232"/>
                    <a:pt x="6114" y="29455"/>
                    <a:pt x="6226" y="29679"/>
                  </a:cubicBezTo>
                  <a:cubicBezTo>
                    <a:pt x="6338" y="29903"/>
                    <a:pt x="6487" y="30126"/>
                    <a:pt x="6599" y="30276"/>
                  </a:cubicBezTo>
                  <a:cubicBezTo>
                    <a:pt x="6711" y="30462"/>
                    <a:pt x="6822" y="30648"/>
                    <a:pt x="6934" y="30835"/>
                  </a:cubicBezTo>
                  <a:cubicBezTo>
                    <a:pt x="6934" y="30872"/>
                    <a:pt x="6972" y="30909"/>
                    <a:pt x="6972" y="30947"/>
                  </a:cubicBezTo>
                  <a:cubicBezTo>
                    <a:pt x="7121" y="31170"/>
                    <a:pt x="7270" y="31394"/>
                    <a:pt x="7419" y="31618"/>
                  </a:cubicBezTo>
                  <a:cubicBezTo>
                    <a:pt x="7493" y="31618"/>
                    <a:pt x="7605" y="31618"/>
                    <a:pt x="7680" y="31655"/>
                  </a:cubicBezTo>
                  <a:cubicBezTo>
                    <a:pt x="7770" y="31685"/>
                    <a:pt x="7908" y="31787"/>
                    <a:pt x="8017" y="31787"/>
                  </a:cubicBezTo>
                  <a:cubicBezTo>
                    <a:pt x="8043" y="31787"/>
                    <a:pt x="8068" y="31781"/>
                    <a:pt x="8090" y="31767"/>
                  </a:cubicBezTo>
                  <a:cubicBezTo>
                    <a:pt x="8202" y="31655"/>
                    <a:pt x="8239" y="31506"/>
                    <a:pt x="8276" y="31319"/>
                  </a:cubicBezTo>
                  <a:cubicBezTo>
                    <a:pt x="8314" y="31096"/>
                    <a:pt x="7978" y="30611"/>
                    <a:pt x="8276" y="30462"/>
                  </a:cubicBezTo>
                  <a:cubicBezTo>
                    <a:pt x="8301" y="30437"/>
                    <a:pt x="8334" y="30429"/>
                    <a:pt x="8373" y="30429"/>
                  </a:cubicBezTo>
                  <a:cubicBezTo>
                    <a:pt x="8450" y="30429"/>
                    <a:pt x="8550" y="30462"/>
                    <a:pt x="8649" y="30462"/>
                  </a:cubicBezTo>
                  <a:cubicBezTo>
                    <a:pt x="8798" y="30462"/>
                    <a:pt x="8947" y="30462"/>
                    <a:pt x="9096" y="30425"/>
                  </a:cubicBezTo>
                  <a:cubicBezTo>
                    <a:pt x="9469" y="30350"/>
                    <a:pt x="9805" y="30126"/>
                    <a:pt x="10028" y="29791"/>
                  </a:cubicBezTo>
                  <a:cubicBezTo>
                    <a:pt x="10215" y="29567"/>
                    <a:pt x="10327" y="29455"/>
                    <a:pt x="10140" y="29120"/>
                  </a:cubicBezTo>
                  <a:cubicBezTo>
                    <a:pt x="9954" y="28822"/>
                    <a:pt x="9768" y="28561"/>
                    <a:pt x="9917" y="28188"/>
                  </a:cubicBezTo>
                  <a:cubicBezTo>
                    <a:pt x="9954" y="28076"/>
                    <a:pt x="10066" y="27964"/>
                    <a:pt x="10178" y="27927"/>
                  </a:cubicBezTo>
                  <a:cubicBezTo>
                    <a:pt x="10201" y="27923"/>
                    <a:pt x="10224" y="27921"/>
                    <a:pt x="10244" y="27921"/>
                  </a:cubicBezTo>
                  <a:cubicBezTo>
                    <a:pt x="10418" y="27921"/>
                    <a:pt x="10492" y="28051"/>
                    <a:pt x="10625" y="28151"/>
                  </a:cubicBezTo>
                  <a:cubicBezTo>
                    <a:pt x="10774" y="28262"/>
                    <a:pt x="10960" y="28337"/>
                    <a:pt x="11184" y="28374"/>
                  </a:cubicBezTo>
                  <a:cubicBezTo>
                    <a:pt x="11268" y="28410"/>
                    <a:pt x="11355" y="28427"/>
                    <a:pt x="11442" y="28427"/>
                  </a:cubicBezTo>
                  <a:cubicBezTo>
                    <a:pt x="11625" y="28427"/>
                    <a:pt x="11803" y="28352"/>
                    <a:pt x="11930" y="28225"/>
                  </a:cubicBezTo>
                  <a:cubicBezTo>
                    <a:pt x="12191" y="28039"/>
                    <a:pt x="12377" y="27741"/>
                    <a:pt x="12452" y="27405"/>
                  </a:cubicBezTo>
                  <a:cubicBezTo>
                    <a:pt x="12452" y="27219"/>
                    <a:pt x="12489" y="27032"/>
                    <a:pt x="12564" y="26883"/>
                  </a:cubicBezTo>
                  <a:cubicBezTo>
                    <a:pt x="12713" y="26697"/>
                    <a:pt x="12899" y="26510"/>
                    <a:pt x="13085" y="26361"/>
                  </a:cubicBezTo>
                  <a:cubicBezTo>
                    <a:pt x="13421" y="25988"/>
                    <a:pt x="13794" y="25653"/>
                    <a:pt x="14092" y="25280"/>
                  </a:cubicBezTo>
                  <a:cubicBezTo>
                    <a:pt x="14278" y="25019"/>
                    <a:pt x="14390" y="24758"/>
                    <a:pt x="14390" y="24460"/>
                  </a:cubicBezTo>
                  <a:cubicBezTo>
                    <a:pt x="14427" y="24385"/>
                    <a:pt x="14427" y="24273"/>
                    <a:pt x="14427" y="24162"/>
                  </a:cubicBezTo>
                  <a:cubicBezTo>
                    <a:pt x="14427" y="23975"/>
                    <a:pt x="14390" y="23789"/>
                    <a:pt x="14390" y="23640"/>
                  </a:cubicBezTo>
                  <a:cubicBezTo>
                    <a:pt x="14427" y="23230"/>
                    <a:pt x="14949" y="23118"/>
                    <a:pt x="15285" y="23006"/>
                  </a:cubicBezTo>
                  <a:cubicBezTo>
                    <a:pt x="15509" y="23006"/>
                    <a:pt x="15732" y="22931"/>
                    <a:pt x="15956" y="22857"/>
                  </a:cubicBezTo>
                  <a:cubicBezTo>
                    <a:pt x="16217" y="22708"/>
                    <a:pt x="16441" y="22521"/>
                    <a:pt x="16664" y="22298"/>
                  </a:cubicBezTo>
                  <a:cubicBezTo>
                    <a:pt x="17149" y="21999"/>
                    <a:pt x="17559" y="21589"/>
                    <a:pt x="17857" y="21105"/>
                  </a:cubicBezTo>
                  <a:cubicBezTo>
                    <a:pt x="18267" y="20620"/>
                    <a:pt x="18528" y="20061"/>
                    <a:pt x="18677" y="19464"/>
                  </a:cubicBezTo>
                  <a:cubicBezTo>
                    <a:pt x="18827" y="18570"/>
                    <a:pt x="18827" y="17638"/>
                    <a:pt x="18938" y="16743"/>
                  </a:cubicBezTo>
                  <a:cubicBezTo>
                    <a:pt x="19050" y="16296"/>
                    <a:pt x="19311" y="15960"/>
                    <a:pt x="19684" y="15736"/>
                  </a:cubicBezTo>
                  <a:cubicBezTo>
                    <a:pt x="20019" y="15513"/>
                    <a:pt x="20206" y="15550"/>
                    <a:pt x="20280" y="15177"/>
                  </a:cubicBezTo>
                  <a:cubicBezTo>
                    <a:pt x="20392" y="14804"/>
                    <a:pt x="20541" y="14469"/>
                    <a:pt x="20765" y="14171"/>
                  </a:cubicBezTo>
                  <a:cubicBezTo>
                    <a:pt x="20914" y="13872"/>
                    <a:pt x="21287" y="13350"/>
                    <a:pt x="21175" y="13015"/>
                  </a:cubicBezTo>
                  <a:cubicBezTo>
                    <a:pt x="21138" y="12866"/>
                    <a:pt x="20951" y="12829"/>
                    <a:pt x="20840" y="12717"/>
                  </a:cubicBezTo>
                  <a:cubicBezTo>
                    <a:pt x="20653" y="12568"/>
                    <a:pt x="20467" y="12381"/>
                    <a:pt x="20318" y="12195"/>
                  </a:cubicBezTo>
                  <a:cubicBezTo>
                    <a:pt x="20169" y="11971"/>
                    <a:pt x="19982" y="11785"/>
                    <a:pt x="19759" y="11673"/>
                  </a:cubicBezTo>
                  <a:cubicBezTo>
                    <a:pt x="19535" y="11524"/>
                    <a:pt x="19348" y="11375"/>
                    <a:pt x="19162" y="11188"/>
                  </a:cubicBezTo>
                  <a:cubicBezTo>
                    <a:pt x="19087" y="11039"/>
                    <a:pt x="18976" y="10927"/>
                    <a:pt x="18901" y="10815"/>
                  </a:cubicBezTo>
                  <a:cubicBezTo>
                    <a:pt x="18752" y="10741"/>
                    <a:pt x="18640" y="10666"/>
                    <a:pt x="18528" y="10592"/>
                  </a:cubicBezTo>
                  <a:cubicBezTo>
                    <a:pt x="18193" y="10405"/>
                    <a:pt x="17857" y="10256"/>
                    <a:pt x="17484" y="10107"/>
                  </a:cubicBezTo>
                  <a:cubicBezTo>
                    <a:pt x="17223" y="9995"/>
                    <a:pt x="16776" y="9958"/>
                    <a:pt x="16590" y="9809"/>
                  </a:cubicBezTo>
                  <a:cubicBezTo>
                    <a:pt x="16403" y="9660"/>
                    <a:pt x="16254" y="9473"/>
                    <a:pt x="16105" y="9362"/>
                  </a:cubicBezTo>
                  <a:cubicBezTo>
                    <a:pt x="15993" y="9287"/>
                    <a:pt x="15881" y="9138"/>
                    <a:pt x="15770" y="9063"/>
                  </a:cubicBezTo>
                  <a:cubicBezTo>
                    <a:pt x="15658" y="9063"/>
                    <a:pt x="15509" y="9026"/>
                    <a:pt x="15397" y="9026"/>
                  </a:cubicBezTo>
                  <a:cubicBezTo>
                    <a:pt x="15136" y="8951"/>
                    <a:pt x="14875" y="8877"/>
                    <a:pt x="14651" y="8765"/>
                  </a:cubicBezTo>
                  <a:cubicBezTo>
                    <a:pt x="14204" y="8653"/>
                    <a:pt x="13943" y="8169"/>
                    <a:pt x="14129" y="7721"/>
                  </a:cubicBezTo>
                  <a:cubicBezTo>
                    <a:pt x="14167" y="7535"/>
                    <a:pt x="14316" y="7423"/>
                    <a:pt x="14278" y="7162"/>
                  </a:cubicBezTo>
                  <a:cubicBezTo>
                    <a:pt x="14241" y="6901"/>
                    <a:pt x="13868" y="6864"/>
                    <a:pt x="13794" y="6677"/>
                  </a:cubicBezTo>
                  <a:cubicBezTo>
                    <a:pt x="13682" y="6491"/>
                    <a:pt x="13682" y="6267"/>
                    <a:pt x="13570" y="6081"/>
                  </a:cubicBezTo>
                  <a:cubicBezTo>
                    <a:pt x="13421" y="5857"/>
                    <a:pt x="13309" y="5634"/>
                    <a:pt x="13235" y="5373"/>
                  </a:cubicBezTo>
                  <a:cubicBezTo>
                    <a:pt x="13160" y="5149"/>
                    <a:pt x="13048" y="4963"/>
                    <a:pt x="12899" y="4776"/>
                  </a:cubicBezTo>
                  <a:cubicBezTo>
                    <a:pt x="12713" y="4478"/>
                    <a:pt x="12526" y="4515"/>
                    <a:pt x="12228" y="4478"/>
                  </a:cubicBezTo>
                  <a:cubicBezTo>
                    <a:pt x="12042" y="4478"/>
                    <a:pt x="11818" y="4478"/>
                    <a:pt x="11594" y="4441"/>
                  </a:cubicBezTo>
                  <a:cubicBezTo>
                    <a:pt x="11408" y="4403"/>
                    <a:pt x="11259" y="4291"/>
                    <a:pt x="11035" y="4291"/>
                  </a:cubicBezTo>
                  <a:cubicBezTo>
                    <a:pt x="10849" y="4254"/>
                    <a:pt x="10700" y="4142"/>
                    <a:pt x="10550" y="4031"/>
                  </a:cubicBezTo>
                  <a:cubicBezTo>
                    <a:pt x="10327" y="3844"/>
                    <a:pt x="10252" y="3620"/>
                    <a:pt x="10028" y="3434"/>
                  </a:cubicBezTo>
                  <a:cubicBezTo>
                    <a:pt x="9842" y="3322"/>
                    <a:pt x="9693" y="3210"/>
                    <a:pt x="9544" y="3061"/>
                  </a:cubicBezTo>
                  <a:cubicBezTo>
                    <a:pt x="9432" y="2949"/>
                    <a:pt x="9320" y="2838"/>
                    <a:pt x="9171" y="2726"/>
                  </a:cubicBezTo>
                  <a:cubicBezTo>
                    <a:pt x="8985" y="2614"/>
                    <a:pt x="8724" y="2502"/>
                    <a:pt x="8537" y="2353"/>
                  </a:cubicBezTo>
                  <a:cubicBezTo>
                    <a:pt x="8202" y="2092"/>
                    <a:pt x="7978" y="1682"/>
                    <a:pt x="7605" y="1421"/>
                  </a:cubicBezTo>
                  <a:cubicBezTo>
                    <a:pt x="7470" y="1331"/>
                    <a:pt x="7324" y="1298"/>
                    <a:pt x="7175" y="1298"/>
                  </a:cubicBezTo>
                  <a:cubicBezTo>
                    <a:pt x="6830" y="1298"/>
                    <a:pt x="6463" y="1469"/>
                    <a:pt x="6151" y="1495"/>
                  </a:cubicBezTo>
                  <a:cubicBezTo>
                    <a:pt x="5704" y="1495"/>
                    <a:pt x="5257" y="1272"/>
                    <a:pt x="4996" y="936"/>
                  </a:cubicBezTo>
                  <a:cubicBezTo>
                    <a:pt x="4847" y="787"/>
                    <a:pt x="4697" y="601"/>
                    <a:pt x="4511" y="526"/>
                  </a:cubicBezTo>
                  <a:cubicBezTo>
                    <a:pt x="4362" y="489"/>
                    <a:pt x="4213" y="452"/>
                    <a:pt x="4064" y="452"/>
                  </a:cubicBezTo>
                  <a:cubicBezTo>
                    <a:pt x="4024" y="462"/>
                    <a:pt x="3984" y="466"/>
                    <a:pt x="3945" y="466"/>
                  </a:cubicBezTo>
                  <a:cubicBezTo>
                    <a:pt x="3837" y="466"/>
                    <a:pt x="3735" y="432"/>
                    <a:pt x="3654" y="377"/>
                  </a:cubicBezTo>
                  <a:cubicBezTo>
                    <a:pt x="3542" y="265"/>
                    <a:pt x="3505" y="116"/>
                    <a:pt x="3355" y="42"/>
                  </a:cubicBezTo>
                  <a:cubicBezTo>
                    <a:pt x="3291" y="13"/>
                    <a:pt x="3227" y="1"/>
                    <a:pt x="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0"/>
            <p:cNvSpPr/>
            <p:nvPr/>
          </p:nvSpPr>
          <p:spPr>
            <a:xfrm>
              <a:off x="1832628" y="1767026"/>
              <a:ext cx="154985" cy="54754"/>
            </a:xfrm>
            <a:custGeom>
              <a:avLst/>
              <a:gdLst/>
              <a:ahLst/>
              <a:cxnLst/>
              <a:rect l="l" t="t" r="r" b="b"/>
              <a:pathLst>
                <a:path w="5146" h="1818" extrusionOk="0">
                  <a:moveTo>
                    <a:pt x="208" y="0"/>
                  </a:moveTo>
                  <a:cubicBezTo>
                    <a:pt x="186" y="0"/>
                    <a:pt x="161" y="42"/>
                    <a:pt x="125" y="156"/>
                  </a:cubicBezTo>
                  <a:lnTo>
                    <a:pt x="125" y="156"/>
                  </a:lnTo>
                  <a:cubicBezTo>
                    <a:pt x="170" y="132"/>
                    <a:pt x="222" y="118"/>
                    <a:pt x="280" y="113"/>
                  </a:cubicBezTo>
                  <a:lnTo>
                    <a:pt x="280" y="113"/>
                  </a:lnTo>
                  <a:cubicBezTo>
                    <a:pt x="252" y="53"/>
                    <a:pt x="232" y="0"/>
                    <a:pt x="208" y="0"/>
                  </a:cubicBezTo>
                  <a:close/>
                  <a:moveTo>
                    <a:pt x="125" y="156"/>
                  </a:moveTo>
                  <a:cubicBezTo>
                    <a:pt x="71" y="184"/>
                    <a:pt x="29" y="227"/>
                    <a:pt x="1" y="289"/>
                  </a:cubicBezTo>
                  <a:lnTo>
                    <a:pt x="76" y="326"/>
                  </a:lnTo>
                  <a:cubicBezTo>
                    <a:pt x="94" y="257"/>
                    <a:pt x="110" y="201"/>
                    <a:pt x="125" y="156"/>
                  </a:cubicBezTo>
                  <a:close/>
                  <a:moveTo>
                    <a:pt x="348" y="109"/>
                  </a:moveTo>
                  <a:cubicBezTo>
                    <a:pt x="324" y="109"/>
                    <a:pt x="302" y="110"/>
                    <a:pt x="280" y="113"/>
                  </a:cubicBezTo>
                  <a:lnTo>
                    <a:pt x="280" y="113"/>
                  </a:lnTo>
                  <a:cubicBezTo>
                    <a:pt x="295" y="147"/>
                    <a:pt x="314" y="184"/>
                    <a:pt x="336" y="214"/>
                  </a:cubicBezTo>
                  <a:cubicBezTo>
                    <a:pt x="448" y="401"/>
                    <a:pt x="635" y="401"/>
                    <a:pt x="784" y="513"/>
                  </a:cubicBezTo>
                  <a:cubicBezTo>
                    <a:pt x="1008" y="624"/>
                    <a:pt x="1119" y="848"/>
                    <a:pt x="1082" y="1072"/>
                  </a:cubicBezTo>
                  <a:cubicBezTo>
                    <a:pt x="1045" y="1221"/>
                    <a:pt x="1008" y="1407"/>
                    <a:pt x="1008" y="1556"/>
                  </a:cubicBezTo>
                  <a:cubicBezTo>
                    <a:pt x="1035" y="1724"/>
                    <a:pt x="1168" y="1745"/>
                    <a:pt x="1312" y="1745"/>
                  </a:cubicBezTo>
                  <a:cubicBezTo>
                    <a:pt x="1359" y="1745"/>
                    <a:pt x="1408" y="1743"/>
                    <a:pt x="1455" y="1743"/>
                  </a:cubicBezTo>
                  <a:cubicBezTo>
                    <a:pt x="1604" y="1780"/>
                    <a:pt x="1790" y="1817"/>
                    <a:pt x="1940" y="1817"/>
                  </a:cubicBezTo>
                  <a:cubicBezTo>
                    <a:pt x="2200" y="1817"/>
                    <a:pt x="2424" y="1817"/>
                    <a:pt x="2648" y="1780"/>
                  </a:cubicBezTo>
                  <a:cubicBezTo>
                    <a:pt x="3021" y="1780"/>
                    <a:pt x="3393" y="1706"/>
                    <a:pt x="3766" y="1556"/>
                  </a:cubicBezTo>
                  <a:cubicBezTo>
                    <a:pt x="4027" y="1407"/>
                    <a:pt x="5146" y="774"/>
                    <a:pt x="4400" y="475"/>
                  </a:cubicBezTo>
                  <a:cubicBezTo>
                    <a:pt x="4268" y="449"/>
                    <a:pt x="4118" y="423"/>
                    <a:pt x="3975" y="423"/>
                  </a:cubicBezTo>
                  <a:cubicBezTo>
                    <a:pt x="3916" y="423"/>
                    <a:pt x="3858" y="427"/>
                    <a:pt x="3804" y="438"/>
                  </a:cubicBezTo>
                  <a:lnTo>
                    <a:pt x="2909" y="438"/>
                  </a:lnTo>
                  <a:cubicBezTo>
                    <a:pt x="2797" y="438"/>
                    <a:pt x="2648" y="401"/>
                    <a:pt x="2536" y="401"/>
                  </a:cubicBezTo>
                  <a:cubicBezTo>
                    <a:pt x="2350" y="401"/>
                    <a:pt x="2200" y="438"/>
                    <a:pt x="2014" y="513"/>
                  </a:cubicBezTo>
                  <a:cubicBezTo>
                    <a:pt x="1679" y="513"/>
                    <a:pt x="1343" y="401"/>
                    <a:pt x="1008" y="252"/>
                  </a:cubicBezTo>
                  <a:cubicBezTo>
                    <a:pt x="852" y="207"/>
                    <a:pt x="576" y="109"/>
                    <a:pt x="348"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0"/>
            <p:cNvSpPr/>
            <p:nvPr/>
          </p:nvSpPr>
          <p:spPr>
            <a:xfrm>
              <a:off x="2125671" y="3590128"/>
              <a:ext cx="9035" cy="7891"/>
            </a:xfrm>
            <a:custGeom>
              <a:avLst/>
              <a:gdLst/>
              <a:ahLst/>
              <a:cxnLst/>
              <a:rect l="l" t="t" r="r" b="b"/>
              <a:pathLst>
                <a:path w="300" h="262" extrusionOk="0">
                  <a:moveTo>
                    <a:pt x="262" y="0"/>
                  </a:moveTo>
                  <a:cubicBezTo>
                    <a:pt x="113" y="37"/>
                    <a:pt x="1" y="75"/>
                    <a:pt x="1" y="112"/>
                  </a:cubicBezTo>
                  <a:cubicBezTo>
                    <a:pt x="76" y="187"/>
                    <a:pt x="187" y="261"/>
                    <a:pt x="299" y="261"/>
                  </a:cubicBezTo>
                  <a:cubicBezTo>
                    <a:pt x="299" y="149"/>
                    <a:pt x="299" y="75"/>
                    <a:pt x="262"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0"/>
            <p:cNvSpPr/>
            <p:nvPr/>
          </p:nvSpPr>
          <p:spPr>
            <a:xfrm>
              <a:off x="1694539" y="1771784"/>
              <a:ext cx="2202914" cy="1817230"/>
            </a:xfrm>
            <a:custGeom>
              <a:avLst/>
              <a:gdLst/>
              <a:ahLst/>
              <a:cxnLst/>
              <a:rect l="l" t="t" r="r" b="b"/>
              <a:pathLst>
                <a:path w="73144" h="60338" extrusionOk="0">
                  <a:moveTo>
                    <a:pt x="35174" y="14456"/>
                  </a:moveTo>
                  <a:cubicBezTo>
                    <a:pt x="35258" y="14456"/>
                    <a:pt x="35342" y="14465"/>
                    <a:pt x="35416" y="14484"/>
                  </a:cubicBezTo>
                  <a:cubicBezTo>
                    <a:pt x="35677" y="14558"/>
                    <a:pt x="35640" y="14633"/>
                    <a:pt x="35752" y="14782"/>
                  </a:cubicBezTo>
                  <a:cubicBezTo>
                    <a:pt x="35864" y="14968"/>
                    <a:pt x="36237" y="15192"/>
                    <a:pt x="35976" y="15416"/>
                  </a:cubicBezTo>
                  <a:cubicBezTo>
                    <a:pt x="35864" y="15490"/>
                    <a:pt x="35752" y="15565"/>
                    <a:pt x="35603" y="15602"/>
                  </a:cubicBezTo>
                  <a:cubicBezTo>
                    <a:pt x="35454" y="15677"/>
                    <a:pt x="35491" y="15602"/>
                    <a:pt x="35416" y="15789"/>
                  </a:cubicBezTo>
                  <a:cubicBezTo>
                    <a:pt x="35379" y="15938"/>
                    <a:pt x="35379" y="16124"/>
                    <a:pt x="35416" y="16273"/>
                  </a:cubicBezTo>
                  <a:cubicBezTo>
                    <a:pt x="35491" y="16385"/>
                    <a:pt x="35677" y="16385"/>
                    <a:pt x="35752" y="16497"/>
                  </a:cubicBezTo>
                  <a:cubicBezTo>
                    <a:pt x="35864" y="16758"/>
                    <a:pt x="35938" y="16981"/>
                    <a:pt x="35976" y="17242"/>
                  </a:cubicBezTo>
                  <a:cubicBezTo>
                    <a:pt x="36087" y="17541"/>
                    <a:pt x="36087" y="17652"/>
                    <a:pt x="36423" y="17764"/>
                  </a:cubicBezTo>
                  <a:cubicBezTo>
                    <a:pt x="36572" y="17802"/>
                    <a:pt x="36721" y="17764"/>
                    <a:pt x="36796" y="17913"/>
                  </a:cubicBezTo>
                  <a:cubicBezTo>
                    <a:pt x="36796" y="18100"/>
                    <a:pt x="36796" y="18249"/>
                    <a:pt x="36758" y="18398"/>
                  </a:cubicBezTo>
                  <a:cubicBezTo>
                    <a:pt x="36647" y="18547"/>
                    <a:pt x="36460" y="18547"/>
                    <a:pt x="36348" y="18734"/>
                  </a:cubicBezTo>
                  <a:cubicBezTo>
                    <a:pt x="36311" y="18845"/>
                    <a:pt x="36274" y="18957"/>
                    <a:pt x="36311" y="19106"/>
                  </a:cubicBezTo>
                  <a:cubicBezTo>
                    <a:pt x="36311" y="19330"/>
                    <a:pt x="36609" y="19554"/>
                    <a:pt x="36684" y="19815"/>
                  </a:cubicBezTo>
                  <a:cubicBezTo>
                    <a:pt x="36833" y="20150"/>
                    <a:pt x="37206" y="20523"/>
                    <a:pt x="36796" y="20896"/>
                  </a:cubicBezTo>
                  <a:cubicBezTo>
                    <a:pt x="36609" y="21026"/>
                    <a:pt x="36386" y="21092"/>
                    <a:pt x="36157" y="21092"/>
                  </a:cubicBezTo>
                  <a:cubicBezTo>
                    <a:pt x="35929" y="21092"/>
                    <a:pt x="35696" y="21026"/>
                    <a:pt x="35491" y="20896"/>
                  </a:cubicBezTo>
                  <a:cubicBezTo>
                    <a:pt x="35342" y="20784"/>
                    <a:pt x="35006" y="20523"/>
                    <a:pt x="34932" y="20374"/>
                  </a:cubicBezTo>
                  <a:cubicBezTo>
                    <a:pt x="34894" y="20299"/>
                    <a:pt x="34932" y="20188"/>
                    <a:pt x="34932" y="20150"/>
                  </a:cubicBezTo>
                  <a:cubicBezTo>
                    <a:pt x="34894" y="20076"/>
                    <a:pt x="34820" y="19964"/>
                    <a:pt x="34783" y="19889"/>
                  </a:cubicBezTo>
                  <a:cubicBezTo>
                    <a:pt x="34708" y="19703"/>
                    <a:pt x="34559" y="19554"/>
                    <a:pt x="34373" y="19479"/>
                  </a:cubicBezTo>
                  <a:cubicBezTo>
                    <a:pt x="34000" y="19293"/>
                    <a:pt x="33664" y="19256"/>
                    <a:pt x="34074" y="18845"/>
                  </a:cubicBezTo>
                  <a:cubicBezTo>
                    <a:pt x="34223" y="18734"/>
                    <a:pt x="34373" y="18547"/>
                    <a:pt x="34484" y="18398"/>
                  </a:cubicBezTo>
                  <a:cubicBezTo>
                    <a:pt x="34522" y="18361"/>
                    <a:pt x="34522" y="18324"/>
                    <a:pt x="34559" y="18286"/>
                  </a:cubicBezTo>
                  <a:cubicBezTo>
                    <a:pt x="34373" y="18174"/>
                    <a:pt x="34484" y="17988"/>
                    <a:pt x="34484" y="17764"/>
                  </a:cubicBezTo>
                  <a:cubicBezTo>
                    <a:pt x="34484" y="17690"/>
                    <a:pt x="34373" y="17578"/>
                    <a:pt x="34335" y="17503"/>
                  </a:cubicBezTo>
                  <a:cubicBezTo>
                    <a:pt x="34335" y="17317"/>
                    <a:pt x="34410" y="17205"/>
                    <a:pt x="34373" y="17019"/>
                  </a:cubicBezTo>
                  <a:cubicBezTo>
                    <a:pt x="34335" y="16832"/>
                    <a:pt x="34261" y="16646"/>
                    <a:pt x="34149" y="16497"/>
                  </a:cubicBezTo>
                  <a:cubicBezTo>
                    <a:pt x="34037" y="16161"/>
                    <a:pt x="33813" y="15863"/>
                    <a:pt x="33515" y="15639"/>
                  </a:cubicBezTo>
                  <a:cubicBezTo>
                    <a:pt x="33329" y="15528"/>
                    <a:pt x="33254" y="15528"/>
                    <a:pt x="33329" y="15304"/>
                  </a:cubicBezTo>
                  <a:cubicBezTo>
                    <a:pt x="33403" y="15117"/>
                    <a:pt x="33515" y="15006"/>
                    <a:pt x="33701" y="14894"/>
                  </a:cubicBezTo>
                  <a:cubicBezTo>
                    <a:pt x="33851" y="14707"/>
                    <a:pt x="34074" y="14596"/>
                    <a:pt x="34298" y="14484"/>
                  </a:cubicBezTo>
                  <a:lnTo>
                    <a:pt x="34932" y="14484"/>
                  </a:lnTo>
                  <a:cubicBezTo>
                    <a:pt x="35006" y="14465"/>
                    <a:pt x="35090" y="14456"/>
                    <a:pt x="35174" y="14456"/>
                  </a:cubicBezTo>
                  <a:close/>
                  <a:moveTo>
                    <a:pt x="26022" y="23766"/>
                  </a:moveTo>
                  <a:cubicBezTo>
                    <a:pt x="26022" y="24102"/>
                    <a:pt x="26506" y="24139"/>
                    <a:pt x="26730" y="24288"/>
                  </a:cubicBezTo>
                  <a:cubicBezTo>
                    <a:pt x="26954" y="24512"/>
                    <a:pt x="27140" y="24773"/>
                    <a:pt x="27327" y="25034"/>
                  </a:cubicBezTo>
                  <a:cubicBezTo>
                    <a:pt x="27662" y="25630"/>
                    <a:pt x="27960" y="26301"/>
                    <a:pt x="28184" y="26935"/>
                  </a:cubicBezTo>
                  <a:cubicBezTo>
                    <a:pt x="28333" y="27271"/>
                    <a:pt x="28445" y="27606"/>
                    <a:pt x="28520" y="27942"/>
                  </a:cubicBezTo>
                  <a:cubicBezTo>
                    <a:pt x="28631" y="28240"/>
                    <a:pt x="28781" y="28538"/>
                    <a:pt x="28967" y="28799"/>
                  </a:cubicBezTo>
                  <a:cubicBezTo>
                    <a:pt x="29265" y="29284"/>
                    <a:pt x="29489" y="29843"/>
                    <a:pt x="29601" y="30402"/>
                  </a:cubicBezTo>
                  <a:cubicBezTo>
                    <a:pt x="29750" y="30850"/>
                    <a:pt x="29824" y="31371"/>
                    <a:pt x="29936" y="31856"/>
                  </a:cubicBezTo>
                  <a:cubicBezTo>
                    <a:pt x="30011" y="32303"/>
                    <a:pt x="30048" y="32751"/>
                    <a:pt x="30011" y="33198"/>
                  </a:cubicBezTo>
                  <a:cubicBezTo>
                    <a:pt x="30011" y="33347"/>
                    <a:pt x="30048" y="33534"/>
                    <a:pt x="30048" y="33720"/>
                  </a:cubicBezTo>
                  <a:cubicBezTo>
                    <a:pt x="29899" y="33496"/>
                    <a:pt x="29750" y="33235"/>
                    <a:pt x="29563" y="33012"/>
                  </a:cubicBezTo>
                  <a:cubicBezTo>
                    <a:pt x="29340" y="32564"/>
                    <a:pt x="29042" y="32154"/>
                    <a:pt x="28743" y="31744"/>
                  </a:cubicBezTo>
                  <a:cubicBezTo>
                    <a:pt x="28520" y="31483"/>
                    <a:pt x="28408" y="31148"/>
                    <a:pt x="28445" y="30812"/>
                  </a:cubicBezTo>
                  <a:cubicBezTo>
                    <a:pt x="28445" y="30216"/>
                    <a:pt x="28370" y="29657"/>
                    <a:pt x="28221" y="29097"/>
                  </a:cubicBezTo>
                  <a:cubicBezTo>
                    <a:pt x="28110" y="28911"/>
                    <a:pt x="28035" y="28725"/>
                    <a:pt x="27923" y="28575"/>
                  </a:cubicBezTo>
                  <a:cubicBezTo>
                    <a:pt x="27774" y="28352"/>
                    <a:pt x="27699" y="28091"/>
                    <a:pt x="27588" y="27904"/>
                  </a:cubicBezTo>
                  <a:cubicBezTo>
                    <a:pt x="27401" y="27569"/>
                    <a:pt x="27215" y="27271"/>
                    <a:pt x="27028" y="26972"/>
                  </a:cubicBezTo>
                  <a:cubicBezTo>
                    <a:pt x="26805" y="26674"/>
                    <a:pt x="26544" y="26562"/>
                    <a:pt x="26469" y="26152"/>
                  </a:cubicBezTo>
                  <a:cubicBezTo>
                    <a:pt x="26432" y="25929"/>
                    <a:pt x="26469" y="25668"/>
                    <a:pt x="26432" y="25444"/>
                  </a:cubicBezTo>
                  <a:cubicBezTo>
                    <a:pt x="26357" y="25220"/>
                    <a:pt x="26283" y="25034"/>
                    <a:pt x="26171" y="24848"/>
                  </a:cubicBezTo>
                  <a:cubicBezTo>
                    <a:pt x="26059" y="24512"/>
                    <a:pt x="25985" y="24139"/>
                    <a:pt x="26022" y="23766"/>
                  </a:cubicBezTo>
                  <a:close/>
                  <a:moveTo>
                    <a:pt x="23046" y="1"/>
                  </a:moveTo>
                  <a:cubicBezTo>
                    <a:pt x="22835" y="1"/>
                    <a:pt x="22621" y="18"/>
                    <a:pt x="22406" y="56"/>
                  </a:cubicBezTo>
                  <a:cubicBezTo>
                    <a:pt x="21735" y="131"/>
                    <a:pt x="21064" y="243"/>
                    <a:pt x="20430" y="466"/>
                  </a:cubicBezTo>
                  <a:cubicBezTo>
                    <a:pt x="20132" y="616"/>
                    <a:pt x="19833" y="839"/>
                    <a:pt x="19535" y="1100"/>
                  </a:cubicBezTo>
                  <a:cubicBezTo>
                    <a:pt x="19311" y="1249"/>
                    <a:pt x="19088" y="1436"/>
                    <a:pt x="18901" y="1659"/>
                  </a:cubicBezTo>
                  <a:cubicBezTo>
                    <a:pt x="18752" y="1920"/>
                    <a:pt x="18566" y="2144"/>
                    <a:pt x="18342" y="2368"/>
                  </a:cubicBezTo>
                  <a:cubicBezTo>
                    <a:pt x="18081" y="2517"/>
                    <a:pt x="17783" y="2629"/>
                    <a:pt x="17485" y="2666"/>
                  </a:cubicBezTo>
                  <a:cubicBezTo>
                    <a:pt x="16776" y="2815"/>
                    <a:pt x="16105" y="3113"/>
                    <a:pt x="15584" y="3598"/>
                  </a:cubicBezTo>
                  <a:cubicBezTo>
                    <a:pt x="14987" y="4194"/>
                    <a:pt x="14763" y="5425"/>
                    <a:pt x="15733" y="5723"/>
                  </a:cubicBezTo>
                  <a:cubicBezTo>
                    <a:pt x="15863" y="5760"/>
                    <a:pt x="15994" y="5779"/>
                    <a:pt x="16124" y="5779"/>
                  </a:cubicBezTo>
                  <a:cubicBezTo>
                    <a:pt x="16255" y="5779"/>
                    <a:pt x="16385" y="5760"/>
                    <a:pt x="16516" y="5723"/>
                  </a:cubicBezTo>
                  <a:cubicBezTo>
                    <a:pt x="16636" y="5693"/>
                    <a:pt x="16900" y="5591"/>
                    <a:pt x="17096" y="5591"/>
                  </a:cubicBezTo>
                  <a:cubicBezTo>
                    <a:pt x="17144" y="5591"/>
                    <a:pt x="17187" y="5597"/>
                    <a:pt x="17224" y="5611"/>
                  </a:cubicBezTo>
                  <a:cubicBezTo>
                    <a:pt x="17373" y="5648"/>
                    <a:pt x="17373" y="5835"/>
                    <a:pt x="17485" y="5984"/>
                  </a:cubicBezTo>
                  <a:cubicBezTo>
                    <a:pt x="17559" y="6133"/>
                    <a:pt x="17708" y="6245"/>
                    <a:pt x="17858" y="6319"/>
                  </a:cubicBezTo>
                  <a:cubicBezTo>
                    <a:pt x="18156" y="6580"/>
                    <a:pt x="18230" y="6953"/>
                    <a:pt x="18491" y="7214"/>
                  </a:cubicBezTo>
                  <a:cubicBezTo>
                    <a:pt x="18624" y="7347"/>
                    <a:pt x="18749" y="7384"/>
                    <a:pt x="18877" y="7384"/>
                  </a:cubicBezTo>
                  <a:cubicBezTo>
                    <a:pt x="19036" y="7384"/>
                    <a:pt x="19200" y="7326"/>
                    <a:pt x="19386" y="7326"/>
                  </a:cubicBezTo>
                  <a:cubicBezTo>
                    <a:pt x="19498" y="7102"/>
                    <a:pt x="19349" y="6730"/>
                    <a:pt x="19535" y="6543"/>
                  </a:cubicBezTo>
                  <a:cubicBezTo>
                    <a:pt x="19759" y="6431"/>
                    <a:pt x="19983" y="6357"/>
                    <a:pt x="20206" y="6319"/>
                  </a:cubicBezTo>
                  <a:cubicBezTo>
                    <a:pt x="20616" y="6133"/>
                    <a:pt x="21138" y="5947"/>
                    <a:pt x="20989" y="5350"/>
                  </a:cubicBezTo>
                  <a:cubicBezTo>
                    <a:pt x="20877" y="5126"/>
                    <a:pt x="20728" y="4940"/>
                    <a:pt x="20542" y="4754"/>
                  </a:cubicBezTo>
                  <a:cubicBezTo>
                    <a:pt x="20355" y="4605"/>
                    <a:pt x="20094" y="4530"/>
                    <a:pt x="20057" y="4232"/>
                  </a:cubicBezTo>
                  <a:cubicBezTo>
                    <a:pt x="20020" y="3747"/>
                    <a:pt x="20504" y="3561"/>
                    <a:pt x="20803" y="3412"/>
                  </a:cubicBezTo>
                  <a:cubicBezTo>
                    <a:pt x="20840" y="3393"/>
                    <a:pt x="20887" y="3393"/>
                    <a:pt x="20928" y="3393"/>
                  </a:cubicBezTo>
                  <a:cubicBezTo>
                    <a:pt x="20970" y="3393"/>
                    <a:pt x="21008" y="3393"/>
                    <a:pt x="21026" y="3374"/>
                  </a:cubicBezTo>
                  <a:cubicBezTo>
                    <a:pt x="21064" y="3337"/>
                    <a:pt x="21175" y="3151"/>
                    <a:pt x="21250" y="3039"/>
                  </a:cubicBezTo>
                  <a:cubicBezTo>
                    <a:pt x="21399" y="2852"/>
                    <a:pt x="21548" y="2666"/>
                    <a:pt x="21735" y="2480"/>
                  </a:cubicBezTo>
                  <a:cubicBezTo>
                    <a:pt x="21956" y="2341"/>
                    <a:pt x="22198" y="2265"/>
                    <a:pt x="22445" y="2265"/>
                  </a:cubicBezTo>
                  <a:cubicBezTo>
                    <a:pt x="22531" y="2265"/>
                    <a:pt x="22617" y="2274"/>
                    <a:pt x="22704" y="2293"/>
                  </a:cubicBezTo>
                  <a:cubicBezTo>
                    <a:pt x="22965" y="2293"/>
                    <a:pt x="23189" y="2330"/>
                    <a:pt x="23412" y="2405"/>
                  </a:cubicBezTo>
                  <a:cubicBezTo>
                    <a:pt x="23934" y="2703"/>
                    <a:pt x="23338" y="3300"/>
                    <a:pt x="22965" y="3412"/>
                  </a:cubicBezTo>
                  <a:cubicBezTo>
                    <a:pt x="22741" y="3486"/>
                    <a:pt x="22331" y="3412"/>
                    <a:pt x="22145" y="3561"/>
                  </a:cubicBezTo>
                  <a:cubicBezTo>
                    <a:pt x="22033" y="3710"/>
                    <a:pt x="21958" y="3859"/>
                    <a:pt x="21958" y="4045"/>
                  </a:cubicBezTo>
                  <a:cubicBezTo>
                    <a:pt x="21809" y="4493"/>
                    <a:pt x="21809" y="4940"/>
                    <a:pt x="21884" y="5350"/>
                  </a:cubicBezTo>
                  <a:cubicBezTo>
                    <a:pt x="22016" y="5668"/>
                    <a:pt x="22581" y="5760"/>
                    <a:pt x="23031" y="5760"/>
                  </a:cubicBezTo>
                  <a:cubicBezTo>
                    <a:pt x="23214" y="5760"/>
                    <a:pt x="23379" y="5745"/>
                    <a:pt x="23487" y="5723"/>
                  </a:cubicBezTo>
                  <a:cubicBezTo>
                    <a:pt x="23760" y="5668"/>
                    <a:pt x="24033" y="5634"/>
                    <a:pt x="24306" y="5634"/>
                  </a:cubicBezTo>
                  <a:cubicBezTo>
                    <a:pt x="24405" y="5634"/>
                    <a:pt x="24505" y="5638"/>
                    <a:pt x="24605" y="5648"/>
                  </a:cubicBezTo>
                  <a:cubicBezTo>
                    <a:pt x="24829" y="5686"/>
                    <a:pt x="25164" y="5611"/>
                    <a:pt x="25239" y="5835"/>
                  </a:cubicBezTo>
                  <a:cubicBezTo>
                    <a:pt x="25309" y="6079"/>
                    <a:pt x="25150" y="6323"/>
                    <a:pt x="24885" y="6323"/>
                  </a:cubicBezTo>
                  <a:cubicBezTo>
                    <a:pt x="24867" y="6323"/>
                    <a:pt x="24848" y="6322"/>
                    <a:pt x="24829" y="6319"/>
                  </a:cubicBezTo>
                  <a:cubicBezTo>
                    <a:pt x="24531" y="6319"/>
                    <a:pt x="24382" y="6058"/>
                    <a:pt x="24083" y="6021"/>
                  </a:cubicBezTo>
                  <a:cubicBezTo>
                    <a:pt x="23822" y="6021"/>
                    <a:pt x="23599" y="6096"/>
                    <a:pt x="23375" y="6245"/>
                  </a:cubicBezTo>
                  <a:cubicBezTo>
                    <a:pt x="23158" y="6310"/>
                    <a:pt x="22929" y="6350"/>
                    <a:pt x="22702" y="6350"/>
                  </a:cubicBezTo>
                  <a:cubicBezTo>
                    <a:pt x="22538" y="6350"/>
                    <a:pt x="22375" y="6329"/>
                    <a:pt x="22219" y="6282"/>
                  </a:cubicBezTo>
                  <a:cubicBezTo>
                    <a:pt x="22190" y="6280"/>
                    <a:pt x="22162" y="6279"/>
                    <a:pt x="22135" y="6279"/>
                  </a:cubicBezTo>
                  <a:cubicBezTo>
                    <a:pt x="21677" y="6279"/>
                    <a:pt x="21505" y="6572"/>
                    <a:pt x="21399" y="7065"/>
                  </a:cubicBezTo>
                  <a:cubicBezTo>
                    <a:pt x="21399" y="7634"/>
                    <a:pt x="20894" y="8035"/>
                    <a:pt x="20366" y="8035"/>
                  </a:cubicBezTo>
                  <a:cubicBezTo>
                    <a:pt x="20237" y="8035"/>
                    <a:pt x="20107" y="8011"/>
                    <a:pt x="19983" y="7960"/>
                  </a:cubicBezTo>
                  <a:cubicBezTo>
                    <a:pt x="19722" y="7848"/>
                    <a:pt x="19461" y="7848"/>
                    <a:pt x="19237" y="7736"/>
                  </a:cubicBezTo>
                  <a:cubicBezTo>
                    <a:pt x="19013" y="7661"/>
                    <a:pt x="18790" y="7587"/>
                    <a:pt x="18566" y="7550"/>
                  </a:cubicBezTo>
                  <a:cubicBezTo>
                    <a:pt x="18305" y="7550"/>
                    <a:pt x="18081" y="7438"/>
                    <a:pt x="17895" y="7251"/>
                  </a:cubicBezTo>
                  <a:cubicBezTo>
                    <a:pt x="17626" y="6848"/>
                    <a:pt x="17448" y="6415"/>
                    <a:pt x="16952" y="6415"/>
                  </a:cubicBezTo>
                  <a:cubicBezTo>
                    <a:pt x="16898" y="6415"/>
                    <a:pt x="16839" y="6420"/>
                    <a:pt x="16776" y="6431"/>
                  </a:cubicBezTo>
                  <a:cubicBezTo>
                    <a:pt x="16702" y="6618"/>
                    <a:pt x="16702" y="6804"/>
                    <a:pt x="16702" y="6990"/>
                  </a:cubicBezTo>
                  <a:cubicBezTo>
                    <a:pt x="16702" y="7140"/>
                    <a:pt x="16814" y="7289"/>
                    <a:pt x="16739" y="7438"/>
                  </a:cubicBezTo>
                  <a:cubicBezTo>
                    <a:pt x="16670" y="7542"/>
                    <a:pt x="16543" y="7573"/>
                    <a:pt x="16406" y="7573"/>
                  </a:cubicBezTo>
                  <a:cubicBezTo>
                    <a:pt x="16248" y="7573"/>
                    <a:pt x="16076" y="7532"/>
                    <a:pt x="15956" y="7512"/>
                  </a:cubicBezTo>
                  <a:cubicBezTo>
                    <a:pt x="15621" y="7512"/>
                    <a:pt x="15621" y="7512"/>
                    <a:pt x="15360" y="7661"/>
                  </a:cubicBezTo>
                  <a:cubicBezTo>
                    <a:pt x="15099" y="7848"/>
                    <a:pt x="14838" y="8109"/>
                    <a:pt x="14614" y="8370"/>
                  </a:cubicBezTo>
                  <a:cubicBezTo>
                    <a:pt x="14471" y="8545"/>
                    <a:pt x="14307" y="8598"/>
                    <a:pt x="14132" y="8598"/>
                  </a:cubicBezTo>
                  <a:cubicBezTo>
                    <a:pt x="13896" y="8598"/>
                    <a:pt x="13640" y="8503"/>
                    <a:pt x="13384" y="8482"/>
                  </a:cubicBezTo>
                  <a:lnTo>
                    <a:pt x="13198" y="8482"/>
                  </a:lnTo>
                  <a:cubicBezTo>
                    <a:pt x="12974" y="8519"/>
                    <a:pt x="12750" y="8631"/>
                    <a:pt x="12564" y="8817"/>
                  </a:cubicBezTo>
                  <a:lnTo>
                    <a:pt x="12489" y="8892"/>
                  </a:lnTo>
                  <a:cubicBezTo>
                    <a:pt x="12266" y="9190"/>
                    <a:pt x="11967" y="9488"/>
                    <a:pt x="11669" y="9712"/>
                  </a:cubicBezTo>
                  <a:cubicBezTo>
                    <a:pt x="11493" y="9871"/>
                    <a:pt x="11324" y="9913"/>
                    <a:pt x="11145" y="9913"/>
                  </a:cubicBezTo>
                  <a:cubicBezTo>
                    <a:pt x="10945" y="9913"/>
                    <a:pt x="10731" y="9861"/>
                    <a:pt x="10476" y="9861"/>
                  </a:cubicBezTo>
                  <a:cubicBezTo>
                    <a:pt x="10445" y="9858"/>
                    <a:pt x="10414" y="9856"/>
                    <a:pt x="10382" y="9856"/>
                  </a:cubicBezTo>
                  <a:cubicBezTo>
                    <a:pt x="10042" y="9856"/>
                    <a:pt x="9718" y="10041"/>
                    <a:pt x="9581" y="10383"/>
                  </a:cubicBezTo>
                  <a:cubicBezTo>
                    <a:pt x="9470" y="10718"/>
                    <a:pt x="9805" y="11017"/>
                    <a:pt x="10029" y="11240"/>
                  </a:cubicBezTo>
                  <a:cubicBezTo>
                    <a:pt x="10252" y="11464"/>
                    <a:pt x="10327" y="11800"/>
                    <a:pt x="10215" y="12098"/>
                  </a:cubicBezTo>
                  <a:cubicBezTo>
                    <a:pt x="10215" y="12359"/>
                    <a:pt x="10215" y="12918"/>
                    <a:pt x="10029" y="13030"/>
                  </a:cubicBezTo>
                  <a:cubicBezTo>
                    <a:pt x="9973" y="13067"/>
                    <a:pt x="9901" y="13081"/>
                    <a:pt x="9821" y="13081"/>
                  </a:cubicBezTo>
                  <a:cubicBezTo>
                    <a:pt x="9581" y="13081"/>
                    <a:pt x="9274" y="12955"/>
                    <a:pt x="9134" y="12955"/>
                  </a:cubicBezTo>
                  <a:lnTo>
                    <a:pt x="8612" y="12881"/>
                  </a:lnTo>
                  <a:cubicBezTo>
                    <a:pt x="8368" y="12832"/>
                    <a:pt x="7900" y="12687"/>
                    <a:pt x="7512" y="12687"/>
                  </a:cubicBezTo>
                  <a:cubicBezTo>
                    <a:pt x="7308" y="12687"/>
                    <a:pt x="7125" y="12728"/>
                    <a:pt x="7009" y="12843"/>
                  </a:cubicBezTo>
                  <a:cubicBezTo>
                    <a:pt x="6748" y="13067"/>
                    <a:pt x="6823" y="13738"/>
                    <a:pt x="6748" y="14074"/>
                  </a:cubicBezTo>
                  <a:lnTo>
                    <a:pt x="6599" y="15117"/>
                  </a:lnTo>
                  <a:cubicBezTo>
                    <a:pt x="6562" y="15416"/>
                    <a:pt x="6450" y="16012"/>
                    <a:pt x="6711" y="16236"/>
                  </a:cubicBezTo>
                  <a:cubicBezTo>
                    <a:pt x="6742" y="16267"/>
                    <a:pt x="6781" y="16279"/>
                    <a:pt x="6820" y="16279"/>
                  </a:cubicBezTo>
                  <a:cubicBezTo>
                    <a:pt x="6873" y="16279"/>
                    <a:pt x="6929" y="16257"/>
                    <a:pt x="6972" y="16236"/>
                  </a:cubicBezTo>
                  <a:lnTo>
                    <a:pt x="7382" y="16236"/>
                  </a:lnTo>
                  <a:cubicBezTo>
                    <a:pt x="7512" y="16217"/>
                    <a:pt x="7652" y="16208"/>
                    <a:pt x="7797" y="16208"/>
                  </a:cubicBezTo>
                  <a:cubicBezTo>
                    <a:pt x="7941" y="16208"/>
                    <a:pt x="8090" y="16217"/>
                    <a:pt x="8239" y="16236"/>
                  </a:cubicBezTo>
                  <a:cubicBezTo>
                    <a:pt x="8649" y="16273"/>
                    <a:pt x="9097" y="16348"/>
                    <a:pt x="9544" y="16385"/>
                  </a:cubicBezTo>
                  <a:cubicBezTo>
                    <a:pt x="9627" y="16399"/>
                    <a:pt x="9706" y="16405"/>
                    <a:pt x="9784" y="16405"/>
                  </a:cubicBezTo>
                  <a:cubicBezTo>
                    <a:pt x="10336" y="16405"/>
                    <a:pt x="10769" y="16078"/>
                    <a:pt x="11259" y="15751"/>
                  </a:cubicBezTo>
                  <a:cubicBezTo>
                    <a:pt x="11520" y="15528"/>
                    <a:pt x="11781" y="15341"/>
                    <a:pt x="12079" y="15192"/>
                  </a:cubicBezTo>
                  <a:cubicBezTo>
                    <a:pt x="12228" y="15155"/>
                    <a:pt x="12340" y="15080"/>
                    <a:pt x="12489" y="15006"/>
                  </a:cubicBezTo>
                  <a:cubicBezTo>
                    <a:pt x="12638" y="14894"/>
                    <a:pt x="12676" y="14745"/>
                    <a:pt x="12862" y="14670"/>
                  </a:cubicBezTo>
                  <a:cubicBezTo>
                    <a:pt x="13048" y="14558"/>
                    <a:pt x="13160" y="14558"/>
                    <a:pt x="13309" y="14484"/>
                  </a:cubicBezTo>
                  <a:cubicBezTo>
                    <a:pt x="13570" y="14372"/>
                    <a:pt x="13757" y="14036"/>
                    <a:pt x="14055" y="13962"/>
                  </a:cubicBezTo>
                  <a:cubicBezTo>
                    <a:pt x="14279" y="13962"/>
                    <a:pt x="14502" y="13962"/>
                    <a:pt x="14726" y="14036"/>
                  </a:cubicBezTo>
                  <a:cubicBezTo>
                    <a:pt x="15099" y="14036"/>
                    <a:pt x="15434" y="14111"/>
                    <a:pt x="15807" y="14223"/>
                  </a:cubicBezTo>
                  <a:cubicBezTo>
                    <a:pt x="16329" y="14409"/>
                    <a:pt x="16627" y="15229"/>
                    <a:pt x="16926" y="15677"/>
                  </a:cubicBezTo>
                  <a:cubicBezTo>
                    <a:pt x="17187" y="16124"/>
                    <a:pt x="17671" y="16720"/>
                    <a:pt x="18193" y="16832"/>
                  </a:cubicBezTo>
                  <a:cubicBezTo>
                    <a:pt x="18268" y="16849"/>
                    <a:pt x="18337" y="16857"/>
                    <a:pt x="18399" y="16857"/>
                  </a:cubicBezTo>
                  <a:cubicBezTo>
                    <a:pt x="18893" y="16857"/>
                    <a:pt x="18992" y="16364"/>
                    <a:pt x="18827" y="15900"/>
                  </a:cubicBezTo>
                  <a:cubicBezTo>
                    <a:pt x="18603" y="15267"/>
                    <a:pt x="18193" y="14707"/>
                    <a:pt x="17708" y="14223"/>
                  </a:cubicBezTo>
                  <a:cubicBezTo>
                    <a:pt x="17373" y="13925"/>
                    <a:pt x="16926" y="13775"/>
                    <a:pt x="17037" y="13291"/>
                  </a:cubicBezTo>
                  <a:cubicBezTo>
                    <a:pt x="17067" y="13143"/>
                    <a:pt x="17120" y="12996"/>
                    <a:pt x="17251" y="12996"/>
                  </a:cubicBezTo>
                  <a:cubicBezTo>
                    <a:pt x="17286" y="12996"/>
                    <a:pt x="17326" y="13006"/>
                    <a:pt x="17373" y="13030"/>
                  </a:cubicBezTo>
                  <a:cubicBezTo>
                    <a:pt x="17485" y="13067"/>
                    <a:pt x="17597" y="13291"/>
                    <a:pt x="17671" y="13403"/>
                  </a:cubicBezTo>
                  <a:cubicBezTo>
                    <a:pt x="17820" y="13589"/>
                    <a:pt x="17969" y="13738"/>
                    <a:pt x="18156" y="13813"/>
                  </a:cubicBezTo>
                  <a:lnTo>
                    <a:pt x="18603" y="14036"/>
                  </a:lnTo>
                  <a:cubicBezTo>
                    <a:pt x="18827" y="14148"/>
                    <a:pt x="18752" y="14148"/>
                    <a:pt x="18901" y="14297"/>
                  </a:cubicBezTo>
                  <a:cubicBezTo>
                    <a:pt x="19051" y="14484"/>
                    <a:pt x="19200" y="14633"/>
                    <a:pt x="19349" y="14819"/>
                  </a:cubicBezTo>
                  <a:cubicBezTo>
                    <a:pt x="19572" y="15006"/>
                    <a:pt x="19684" y="15229"/>
                    <a:pt x="19722" y="15490"/>
                  </a:cubicBezTo>
                  <a:cubicBezTo>
                    <a:pt x="19796" y="15677"/>
                    <a:pt x="19871" y="15826"/>
                    <a:pt x="19945" y="16012"/>
                  </a:cubicBezTo>
                  <a:cubicBezTo>
                    <a:pt x="20169" y="16497"/>
                    <a:pt x="20281" y="17131"/>
                    <a:pt x="20542" y="17615"/>
                  </a:cubicBezTo>
                  <a:cubicBezTo>
                    <a:pt x="20654" y="17802"/>
                    <a:pt x="20728" y="17988"/>
                    <a:pt x="20803" y="18174"/>
                  </a:cubicBezTo>
                  <a:cubicBezTo>
                    <a:pt x="20840" y="18398"/>
                    <a:pt x="20915" y="18622"/>
                    <a:pt x="21138" y="18696"/>
                  </a:cubicBezTo>
                  <a:cubicBezTo>
                    <a:pt x="21188" y="18706"/>
                    <a:pt x="21238" y="18711"/>
                    <a:pt x="21288" y="18711"/>
                  </a:cubicBezTo>
                  <a:cubicBezTo>
                    <a:pt x="21424" y="18711"/>
                    <a:pt x="21561" y="18676"/>
                    <a:pt x="21697" y="18622"/>
                  </a:cubicBezTo>
                  <a:cubicBezTo>
                    <a:pt x="21772" y="18435"/>
                    <a:pt x="21809" y="18249"/>
                    <a:pt x="21772" y="18063"/>
                  </a:cubicBezTo>
                  <a:cubicBezTo>
                    <a:pt x="21772" y="17727"/>
                    <a:pt x="21474" y="17354"/>
                    <a:pt x="21735" y="17019"/>
                  </a:cubicBezTo>
                  <a:cubicBezTo>
                    <a:pt x="21921" y="16870"/>
                    <a:pt x="22145" y="16720"/>
                    <a:pt x="22406" y="16683"/>
                  </a:cubicBezTo>
                  <a:cubicBezTo>
                    <a:pt x="22629" y="16646"/>
                    <a:pt x="22779" y="16571"/>
                    <a:pt x="23002" y="16497"/>
                  </a:cubicBezTo>
                  <a:cubicBezTo>
                    <a:pt x="23151" y="16422"/>
                    <a:pt x="23300" y="16348"/>
                    <a:pt x="23487" y="16348"/>
                  </a:cubicBezTo>
                  <a:cubicBezTo>
                    <a:pt x="23673" y="16348"/>
                    <a:pt x="23897" y="16348"/>
                    <a:pt x="24121" y="16273"/>
                  </a:cubicBezTo>
                  <a:cubicBezTo>
                    <a:pt x="24456" y="16161"/>
                    <a:pt x="24270" y="16087"/>
                    <a:pt x="24382" y="15826"/>
                  </a:cubicBezTo>
                  <a:cubicBezTo>
                    <a:pt x="24419" y="15714"/>
                    <a:pt x="24493" y="15714"/>
                    <a:pt x="24568" y="15639"/>
                  </a:cubicBezTo>
                  <a:cubicBezTo>
                    <a:pt x="24605" y="15528"/>
                    <a:pt x="24680" y="15416"/>
                    <a:pt x="24717" y="15304"/>
                  </a:cubicBezTo>
                  <a:cubicBezTo>
                    <a:pt x="24941" y="15006"/>
                    <a:pt x="25202" y="14670"/>
                    <a:pt x="25463" y="14372"/>
                  </a:cubicBezTo>
                  <a:cubicBezTo>
                    <a:pt x="25574" y="14223"/>
                    <a:pt x="25574" y="14185"/>
                    <a:pt x="25761" y="14074"/>
                  </a:cubicBezTo>
                  <a:cubicBezTo>
                    <a:pt x="25873" y="13999"/>
                    <a:pt x="25985" y="13962"/>
                    <a:pt x="26096" y="13887"/>
                  </a:cubicBezTo>
                  <a:cubicBezTo>
                    <a:pt x="26233" y="13778"/>
                    <a:pt x="26349" y="13709"/>
                    <a:pt x="26504" y="13709"/>
                  </a:cubicBezTo>
                  <a:cubicBezTo>
                    <a:pt x="26561" y="13709"/>
                    <a:pt x="26623" y="13718"/>
                    <a:pt x="26693" y="13738"/>
                  </a:cubicBezTo>
                  <a:cubicBezTo>
                    <a:pt x="26917" y="13813"/>
                    <a:pt x="27066" y="14111"/>
                    <a:pt x="27252" y="14260"/>
                  </a:cubicBezTo>
                  <a:cubicBezTo>
                    <a:pt x="27438" y="14409"/>
                    <a:pt x="27588" y="14521"/>
                    <a:pt x="27774" y="14633"/>
                  </a:cubicBezTo>
                  <a:cubicBezTo>
                    <a:pt x="27960" y="14782"/>
                    <a:pt x="28184" y="14894"/>
                    <a:pt x="28445" y="14968"/>
                  </a:cubicBezTo>
                  <a:cubicBezTo>
                    <a:pt x="28669" y="15080"/>
                    <a:pt x="28743" y="15304"/>
                    <a:pt x="28967" y="15378"/>
                  </a:cubicBezTo>
                  <a:cubicBezTo>
                    <a:pt x="29153" y="15416"/>
                    <a:pt x="29340" y="15490"/>
                    <a:pt x="29489" y="15602"/>
                  </a:cubicBezTo>
                  <a:cubicBezTo>
                    <a:pt x="29713" y="15751"/>
                    <a:pt x="29936" y="15938"/>
                    <a:pt x="30085" y="16161"/>
                  </a:cubicBezTo>
                  <a:cubicBezTo>
                    <a:pt x="30197" y="16310"/>
                    <a:pt x="30384" y="16460"/>
                    <a:pt x="30234" y="16646"/>
                  </a:cubicBezTo>
                  <a:cubicBezTo>
                    <a:pt x="30198" y="16719"/>
                    <a:pt x="30162" y="16744"/>
                    <a:pt x="30124" y="16744"/>
                  </a:cubicBezTo>
                  <a:cubicBezTo>
                    <a:pt x="30046" y="16744"/>
                    <a:pt x="29962" y="16634"/>
                    <a:pt x="29862" y="16609"/>
                  </a:cubicBezTo>
                  <a:cubicBezTo>
                    <a:pt x="29737" y="16584"/>
                    <a:pt x="29609" y="16571"/>
                    <a:pt x="29479" y="16571"/>
                  </a:cubicBezTo>
                  <a:cubicBezTo>
                    <a:pt x="29220" y="16571"/>
                    <a:pt x="28955" y="16621"/>
                    <a:pt x="28706" y="16720"/>
                  </a:cubicBezTo>
                  <a:cubicBezTo>
                    <a:pt x="28557" y="16795"/>
                    <a:pt x="28408" y="16832"/>
                    <a:pt x="28259" y="16832"/>
                  </a:cubicBezTo>
                  <a:cubicBezTo>
                    <a:pt x="28110" y="16795"/>
                    <a:pt x="27998" y="16683"/>
                    <a:pt x="27849" y="16646"/>
                  </a:cubicBezTo>
                  <a:cubicBezTo>
                    <a:pt x="27662" y="16609"/>
                    <a:pt x="27476" y="16571"/>
                    <a:pt x="27289" y="16571"/>
                  </a:cubicBezTo>
                  <a:lnTo>
                    <a:pt x="26656" y="16497"/>
                  </a:lnTo>
                  <a:cubicBezTo>
                    <a:pt x="26562" y="16478"/>
                    <a:pt x="26479" y="16469"/>
                    <a:pt x="26399" y="16469"/>
                  </a:cubicBezTo>
                  <a:cubicBezTo>
                    <a:pt x="26320" y="16469"/>
                    <a:pt x="26246" y="16478"/>
                    <a:pt x="26171" y="16497"/>
                  </a:cubicBezTo>
                  <a:cubicBezTo>
                    <a:pt x="25947" y="16534"/>
                    <a:pt x="25724" y="16609"/>
                    <a:pt x="25500" y="16646"/>
                  </a:cubicBezTo>
                  <a:cubicBezTo>
                    <a:pt x="25351" y="16646"/>
                    <a:pt x="25239" y="16571"/>
                    <a:pt x="25090" y="16571"/>
                  </a:cubicBezTo>
                  <a:cubicBezTo>
                    <a:pt x="24941" y="16571"/>
                    <a:pt x="24792" y="16646"/>
                    <a:pt x="24643" y="16646"/>
                  </a:cubicBezTo>
                  <a:cubicBezTo>
                    <a:pt x="24232" y="16646"/>
                    <a:pt x="23860" y="16497"/>
                    <a:pt x="23487" y="16460"/>
                  </a:cubicBezTo>
                  <a:cubicBezTo>
                    <a:pt x="23189" y="16460"/>
                    <a:pt x="23151" y="16571"/>
                    <a:pt x="23189" y="16832"/>
                  </a:cubicBezTo>
                  <a:cubicBezTo>
                    <a:pt x="23450" y="16870"/>
                    <a:pt x="23636" y="17093"/>
                    <a:pt x="23561" y="17354"/>
                  </a:cubicBezTo>
                  <a:cubicBezTo>
                    <a:pt x="23524" y="17690"/>
                    <a:pt x="23487" y="17802"/>
                    <a:pt x="23748" y="18025"/>
                  </a:cubicBezTo>
                  <a:cubicBezTo>
                    <a:pt x="23934" y="18249"/>
                    <a:pt x="24121" y="18435"/>
                    <a:pt x="24270" y="18659"/>
                  </a:cubicBezTo>
                  <a:cubicBezTo>
                    <a:pt x="24382" y="18845"/>
                    <a:pt x="24493" y="18995"/>
                    <a:pt x="24643" y="19144"/>
                  </a:cubicBezTo>
                  <a:cubicBezTo>
                    <a:pt x="24792" y="19218"/>
                    <a:pt x="24978" y="19293"/>
                    <a:pt x="25164" y="19330"/>
                  </a:cubicBezTo>
                  <a:cubicBezTo>
                    <a:pt x="25351" y="19405"/>
                    <a:pt x="25537" y="19554"/>
                    <a:pt x="25761" y="19628"/>
                  </a:cubicBezTo>
                  <a:cubicBezTo>
                    <a:pt x="26208" y="19740"/>
                    <a:pt x="26618" y="19777"/>
                    <a:pt x="27066" y="19815"/>
                  </a:cubicBezTo>
                  <a:cubicBezTo>
                    <a:pt x="27215" y="19815"/>
                    <a:pt x="27364" y="19852"/>
                    <a:pt x="27476" y="19889"/>
                  </a:cubicBezTo>
                  <a:cubicBezTo>
                    <a:pt x="27513" y="19889"/>
                    <a:pt x="27550" y="20001"/>
                    <a:pt x="27588" y="20001"/>
                  </a:cubicBezTo>
                  <a:cubicBezTo>
                    <a:pt x="27774" y="20076"/>
                    <a:pt x="27923" y="20038"/>
                    <a:pt x="28072" y="20188"/>
                  </a:cubicBezTo>
                  <a:cubicBezTo>
                    <a:pt x="28184" y="20337"/>
                    <a:pt x="28221" y="20448"/>
                    <a:pt x="28147" y="20672"/>
                  </a:cubicBezTo>
                  <a:cubicBezTo>
                    <a:pt x="28110" y="20933"/>
                    <a:pt x="28072" y="20859"/>
                    <a:pt x="27923" y="21045"/>
                  </a:cubicBezTo>
                  <a:cubicBezTo>
                    <a:pt x="27849" y="21157"/>
                    <a:pt x="27811" y="21343"/>
                    <a:pt x="27811" y="21492"/>
                  </a:cubicBezTo>
                  <a:cubicBezTo>
                    <a:pt x="27774" y="21679"/>
                    <a:pt x="27699" y="21865"/>
                    <a:pt x="27625" y="22052"/>
                  </a:cubicBezTo>
                  <a:cubicBezTo>
                    <a:pt x="27550" y="22312"/>
                    <a:pt x="27588" y="22872"/>
                    <a:pt x="27215" y="22872"/>
                  </a:cubicBezTo>
                  <a:cubicBezTo>
                    <a:pt x="27178" y="22760"/>
                    <a:pt x="26879" y="22723"/>
                    <a:pt x="26767" y="22611"/>
                  </a:cubicBezTo>
                  <a:cubicBezTo>
                    <a:pt x="26544" y="22462"/>
                    <a:pt x="26283" y="22312"/>
                    <a:pt x="26059" y="22201"/>
                  </a:cubicBezTo>
                  <a:cubicBezTo>
                    <a:pt x="25716" y="22013"/>
                    <a:pt x="25346" y="21931"/>
                    <a:pt x="24972" y="21931"/>
                  </a:cubicBezTo>
                  <a:cubicBezTo>
                    <a:pt x="24900" y="21931"/>
                    <a:pt x="24827" y="21934"/>
                    <a:pt x="24754" y="21940"/>
                  </a:cubicBezTo>
                  <a:cubicBezTo>
                    <a:pt x="24649" y="21948"/>
                    <a:pt x="24545" y="21953"/>
                    <a:pt x="24443" y="21953"/>
                  </a:cubicBezTo>
                  <a:cubicBezTo>
                    <a:pt x="24113" y="21953"/>
                    <a:pt x="23800" y="21904"/>
                    <a:pt x="23487" y="21791"/>
                  </a:cubicBezTo>
                  <a:cubicBezTo>
                    <a:pt x="23151" y="21641"/>
                    <a:pt x="22779" y="21455"/>
                    <a:pt x="22480" y="21269"/>
                  </a:cubicBezTo>
                  <a:cubicBezTo>
                    <a:pt x="22294" y="21120"/>
                    <a:pt x="22107" y="21008"/>
                    <a:pt x="21921" y="20933"/>
                  </a:cubicBezTo>
                  <a:cubicBezTo>
                    <a:pt x="21735" y="20914"/>
                    <a:pt x="21548" y="20905"/>
                    <a:pt x="21362" y="20905"/>
                  </a:cubicBezTo>
                  <a:cubicBezTo>
                    <a:pt x="21175" y="20905"/>
                    <a:pt x="20989" y="20914"/>
                    <a:pt x="20803" y="20933"/>
                  </a:cubicBezTo>
                  <a:lnTo>
                    <a:pt x="20318" y="20933"/>
                  </a:lnTo>
                  <a:cubicBezTo>
                    <a:pt x="19945" y="20970"/>
                    <a:pt x="20057" y="21306"/>
                    <a:pt x="19983" y="21604"/>
                  </a:cubicBezTo>
                  <a:cubicBezTo>
                    <a:pt x="19937" y="21853"/>
                    <a:pt x="19823" y="21924"/>
                    <a:pt x="19657" y="21924"/>
                  </a:cubicBezTo>
                  <a:cubicBezTo>
                    <a:pt x="19549" y="21924"/>
                    <a:pt x="19420" y="21894"/>
                    <a:pt x="19274" y="21865"/>
                  </a:cubicBezTo>
                  <a:cubicBezTo>
                    <a:pt x="19051" y="21828"/>
                    <a:pt x="18790" y="21716"/>
                    <a:pt x="18603" y="21567"/>
                  </a:cubicBezTo>
                  <a:cubicBezTo>
                    <a:pt x="17969" y="21045"/>
                    <a:pt x="17559" y="20225"/>
                    <a:pt x="16814" y="19777"/>
                  </a:cubicBezTo>
                  <a:cubicBezTo>
                    <a:pt x="16553" y="19591"/>
                    <a:pt x="16255" y="19405"/>
                    <a:pt x="15956" y="19218"/>
                  </a:cubicBezTo>
                  <a:cubicBezTo>
                    <a:pt x="15621" y="19069"/>
                    <a:pt x="15546" y="18995"/>
                    <a:pt x="15695" y="18622"/>
                  </a:cubicBezTo>
                  <a:cubicBezTo>
                    <a:pt x="15770" y="18324"/>
                    <a:pt x="16031" y="17802"/>
                    <a:pt x="15733" y="17578"/>
                  </a:cubicBezTo>
                  <a:cubicBezTo>
                    <a:pt x="15509" y="17466"/>
                    <a:pt x="15285" y="17503"/>
                    <a:pt x="15024" y="17429"/>
                  </a:cubicBezTo>
                  <a:cubicBezTo>
                    <a:pt x="14801" y="17354"/>
                    <a:pt x="14652" y="17205"/>
                    <a:pt x="14428" y="17131"/>
                  </a:cubicBezTo>
                  <a:cubicBezTo>
                    <a:pt x="14055" y="17019"/>
                    <a:pt x="13682" y="16981"/>
                    <a:pt x="13272" y="16981"/>
                  </a:cubicBezTo>
                  <a:cubicBezTo>
                    <a:pt x="13118" y="16951"/>
                    <a:pt x="12957" y="16932"/>
                    <a:pt x="12798" y="16932"/>
                  </a:cubicBezTo>
                  <a:cubicBezTo>
                    <a:pt x="12572" y="16932"/>
                    <a:pt x="12350" y="16969"/>
                    <a:pt x="12154" y="17056"/>
                  </a:cubicBezTo>
                  <a:cubicBezTo>
                    <a:pt x="11967" y="17131"/>
                    <a:pt x="11781" y="17168"/>
                    <a:pt x="11595" y="17205"/>
                  </a:cubicBezTo>
                  <a:lnTo>
                    <a:pt x="11222" y="17205"/>
                  </a:lnTo>
                  <a:cubicBezTo>
                    <a:pt x="10998" y="17280"/>
                    <a:pt x="10737" y="17317"/>
                    <a:pt x="10513" y="17392"/>
                  </a:cubicBezTo>
                  <a:cubicBezTo>
                    <a:pt x="10364" y="17429"/>
                    <a:pt x="10178" y="17503"/>
                    <a:pt x="10029" y="17578"/>
                  </a:cubicBezTo>
                  <a:cubicBezTo>
                    <a:pt x="9880" y="17690"/>
                    <a:pt x="9768" y="17727"/>
                    <a:pt x="9619" y="17764"/>
                  </a:cubicBezTo>
                  <a:lnTo>
                    <a:pt x="9358" y="17764"/>
                  </a:lnTo>
                  <a:cubicBezTo>
                    <a:pt x="9136" y="17820"/>
                    <a:pt x="8956" y="17916"/>
                    <a:pt x="8740" y="17916"/>
                  </a:cubicBezTo>
                  <a:cubicBezTo>
                    <a:pt x="8665" y="17916"/>
                    <a:pt x="8586" y="17905"/>
                    <a:pt x="8500" y="17876"/>
                  </a:cubicBezTo>
                  <a:cubicBezTo>
                    <a:pt x="8128" y="17802"/>
                    <a:pt x="8165" y="17056"/>
                    <a:pt x="8090" y="16720"/>
                  </a:cubicBezTo>
                  <a:cubicBezTo>
                    <a:pt x="7829" y="16720"/>
                    <a:pt x="7717" y="17131"/>
                    <a:pt x="7606" y="17280"/>
                  </a:cubicBezTo>
                  <a:cubicBezTo>
                    <a:pt x="7419" y="17615"/>
                    <a:pt x="7158" y="17913"/>
                    <a:pt x="6897" y="18174"/>
                  </a:cubicBezTo>
                  <a:cubicBezTo>
                    <a:pt x="6636" y="18361"/>
                    <a:pt x="6301" y="18473"/>
                    <a:pt x="5965" y="18547"/>
                  </a:cubicBezTo>
                  <a:cubicBezTo>
                    <a:pt x="5332" y="18734"/>
                    <a:pt x="4921" y="19330"/>
                    <a:pt x="4884" y="19964"/>
                  </a:cubicBezTo>
                  <a:cubicBezTo>
                    <a:pt x="4884" y="20262"/>
                    <a:pt x="5033" y="20448"/>
                    <a:pt x="4772" y="20635"/>
                  </a:cubicBezTo>
                  <a:cubicBezTo>
                    <a:pt x="4549" y="20784"/>
                    <a:pt x="4325" y="20896"/>
                    <a:pt x="4101" y="20970"/>
                  </a:cubicBezTo>
                  <a:cubicBezTo>
                    <a:pt x="3579" y="21194"/>
                    <a:pt x="3132" y="21530"/>
                    <a:pt x="2759" y="21940"/>
                  </a:cubicBezTo>
                  <a:cubicBezTo>
                    <a:pt x="2125" y="22573"/>
                    <a:pt x="1529" y="23282"/>
                    <a:pt x="1007" y="24027"/>
                  </a:cubicBezTo>
                  <a:cubicBezTo>
                    <a:pt x="821" y="24288"/>
                    <a:pt x="672" y="24624"/>
                    <a:pt x="448" y="24885"/>
                  </a:cubicBezTo>
                  <a:cubicBezTo>
                    <a:pt x="299" y="25034"/>
                    <a:pt x="187" y="25220"/>
                    <a:pt x="75" y="25407"/>
                  </a:cubicBezTo>
                  <a:cubicBezTo>
                    <a:pt x="1" y="25556"/>
                    <a:pt x="1" y="25668"/>
                    <a:pt x="1" y="25817"/>
                  </a:cubicBezTo>
                  <a:cubicBezTo>
                    <a:pt x="38" y="25966"/>
                    <a:pt x="187" y="26078"/>
                    <a:pt x="224" y="26190"/>
                  </a:cubicBezTo>
                  <a:cubicBezTo>
                    <a:pt x="262" y="26301"/>
                    <a:pt x="336" y="26600"/>
                    <a:pt x="411" y="26786"/>
                  </a:cubicBezTo>
                  <a:cubicBezTo>
                    <a:pt x="597" y="27233"/>
                    <a:pt x="634" y="27681"/>
                    <a:pt x="560" y="28165"/>
                  </a:cubicBezTo>
                  <a:cubicBezTo>
                    <a:pt x="485" y="28613"/>
                    <a:pt x="336" y="29023"/>
                    <a:pt x="262" y="29470"/>
                  </a:cubicBezTo>
                  <a:cubicBezTo>
                    <a:pt x="187" y="29843"/>
                    <a:pt x="187" y="30179"/>
                    <a:pt x="262" y="30551"/>
                  </a:cubicBezTo>
                  <a:cubicBezTo>
                    <a:pt x="299" y="30700"/>
                    <a:pt x="373" y="30850"/>
                    <a:pt x="448" y="30999"/>
                  </a:cubicBezTo>
                  <a:cubicBezTo>
                    <a:pt x="597" y="31297"/>
                    <a:pt x="672" y="31595"/>
                    <a:pt x="821" y="31893"/>
                  </a:cubicBezTo>
                  <a:cubicBezTo>
                    <a:pt x="970" y="32154"/>
                    <a:pt x="1193" y="32415"/>
                    <a:pt x="1343" y="32676"/>
                  </a:cubicBezTo>
                  <a:cubicBezTo>
                    <a:pt x="1566" y="33012"/>
                    <a:pt x="1790" y="33310"/>
                    <a:pt x="2051" y="33571"/>
                  </a:cubicBezTo>
                  <a:cubicBezTo>
                    <a:pt x="2312" y="33869"/>
                    <a:pt x="2573" y="34205"/>
                    <a:pt x="2797" y="34503"/>
                  </a:cubicBezTo>
                  <a:cubicBezTo>
                    <a:pt x="2871" y="34615"/>
                    <a:pt x="2908" y="34801"/>
                    <a:pt x="3057" y="34876"/>
                  </a:cubicBezTo>
                  <a:cubicBezTo>
                    <a:pt x="3156" y="34930"/>
                    <a:pt x="3276" y="34951"/>
                    <a:pt x="3408" y="34951"/>
                  </a:cubicBezTo>
                  <a:cubicBezTo>
                    <a:pt x="3823" y="34951"/>
                    <a:pt x="4349" y="34737"/>
                    <a:pt x="4661" y="34652"/>
                  </a:cubicBezTo>
                  <a:cubicBezTo>
                    <a:pt x="4987" y="34536"/>
                    <a:pt x="5313" y="34477"/>
                    <a:pt x="5639" y="34477"/>
                  </a:cubicBezTo>
                  <a:cubicBezTo>
                    <a:pt x="5835" y="34477"/>
                    <a:pt x="6031" y="34498"/>
                    <a:pt x="6226" y="34540"/>
                  </a:cubicBezTo>
                  <a:cubicBezTo>
                    <a:pt x="6450" y="34540"/>
                    <a:pt x="6711" y="34578"/>
                    <a:pt x="6972" y="34652"/>
                  </a:cubicBezTo>
                  <a:cubicBezTo>
                    <a:pt x="7158" y="34764"/>
                    <a:pt x="7382" y="34801"/>
                    <a:pt x="7606" y="34839"/>
                  </a:cubicBezTo>
                  <a:cubicBezTo>
                    <a:pt x="7646" y="34841"/>
                    <a:pt x="7687" y="34843"/>
                    <a:pt x="7728" y="34843"/>
                  </a:cubicBezTo>
                  <a:cubicBezTo>
                    <a:pt x="8133" y="34843"/>
                    <a:pt x="8539" y="34711"/>
                    <a:pt x="8945" y="34711"/>
                  </a:cubicBezTo>
                  <a:cubicBezTo>
                    <a:pt x="9020" y="34711"/>
                    <a:pt x="9096" y="34716"/>
                    <a:pt x="9171" y="34727"/>
                  </a:cubicBezTo>
                  <a:cubicBezTo>
                    <a:pt x="9281" y="34716"/>
                    <a:pt x="9393" y="34711"/>
                    <a:pt x="9508" y="34711"/>
                  </a:cubicBezTo>
                  <a:cubicBezTo>
                    <a:pt x="9784" y="34711"/>
                    <a:pt x="10074" y="34738"/>
                    <a:pt x="10364" y="34764"/>
                  </a:cubicBezTo>
                  <a:cubicBezTo>
                    <a:pt x="10588" y="34839"/>
                    <a:pt x="10812" y="34950"/>
                    <a:pt x="10998" y="35099"/>
                  </a:cubicBezTo>
                  <a:cubicBezTo>
                    <a:pt x="11259" y="35323"/>
                    <a:pt x="11483" y="35547"/>
                    <a:pt x="11669" y="35845"/>
                  </a:cubicBezTo>
                  <a:cubicBezTo>
                    <a:pt x="11744" y="36031"/>
                    <a:pt x="11706" y="36255"/>
                    <a:pt x="11893" y="36442"/>
                  </a:cubicBezTo>
                  <a:cubicBezTo>
                    <a:pt x="12079" y="36628"/>
                    <a:pt x="12638" y="36628"/>
                    <a:pt x="12862" y="36889"/>
                  </a:cubicBezTo>
                  <a:cubicBezTo>
                    <a:pt x="13198" y="37262"/>
                    <a:pt x="12899" y="38045"/>
                    <a:pt x="12676" y="38492"/>
                  </a:cubicBezTo>
                  <a:cubicBezTo>
                    <a:pt x="12452" y="38977"/>
                    <a:pt x="12266" y="39498"/>
                    <a:pt x="12191" y="40058"/>
                  </a:cubicBezTo>
                  <a:cubicBezTo>
                    <a:pt x="12154" y="40244"/>
                    <a:pt x="12116" y="40393"/>
                    <a:pt x="12116" y="40580"/>
                  </a:cubicBezTo>
                  <a:cubicBezTo>
                    <a:pt x="12116" y="40729"/>
                    <a:pt x="12191" y="40878"/>
                    <a:pt x="12266" y="41027"/>
                  </a:cubicBezTo>
                  <a:cubicBezTo>
                    <a:pt x="12340" y="41213"/>
                    <a:pt x="12415" y="41400"/>
                    <a:pt x="12527" y="41549"/>
                  </a:cubicBezTo>
                  <a:cubicBezTo>
                    <a:pt x="12676" y="41810"/>
                    <a:pt x="12750" y="42071"/>
                    <a:pt x="12750" y="42332"/>
                  </a:cubicBezTo>
                  <a:cubicBezTo>
                    <a:pt x="12788" y="42705"/>
                    <a:pt x="12862" y="43040"/>
                    <a:pt x="12899" y="43376"/>
                  </a:cubicBezTo>
                  <a:cubicBezTo>
                    <a:pt x="12899" y="43748"/>
                    <a:pt x="12862" y="44121"/>
                    <a:pt x="12788" y="44457"/>
                  </a:cubicBezTo>
                  <a:cubicBezTo>
                    <a:pt x="12750" y="44830"/>
                    <a:pt x="12676" y="45202"/>
                    <a:pt x="12638" y="45612"/>
                  </a:cubicBezTo>
                  <a:cubicBezTo>
                    <a:pt x="12564" y="45911"/>
                    <a:pt x="12527" y="46209"/>
                    <a:pt x="12489" y="46544"/>
                  </a:cubicBezTo>
                  <a:cubicBezTo>
                    <a:pt x="12527" y="46768"/>
                    <a:pt x="12564" y="46992"/>
                    <a:pt x="12638" y="47178"/>
                  </a:cubicBezTo>
                  <a:cubicBezTo>
                    <a:pt x="12713" y="47551"/>
                    <a:pt x="12676" y="47886"/>
                    <a:pt x="12564" y="48222"/>
                  </a:cubicBezTo>
                  <a:cubicBezTo>
                    <a:pt x="12452" y="48557"/>
                    <a:pt x="12191" y="48856"/>
                    <a:pt x="12042" y="49154"/>
                  </a:cubicBezTo>
                  <a:cubicBezTo>
                    <a:pt x="11967" y="49415"/>
                    <a:pt x="11930" y="49676"/>
                    <a:pt x="11893" y="49937"/>
                  </a:cubicBezTo>
                  <a:cubicBezTo>
                    <a:pt x="11930" y="50347"/>
                    <a:pt x="12042" y="50720"/>
                    <a:pt x="12266" y="51055"/>
                  </a:cubicBezTo>
                  <a:cubicBezTo>
                    <a:pt x="12638" y="51950"/>
                    <a:pt x="13235" y="52807"/>
                    <a:pt x="13496" y="53739"/>
                  </a:cubicBezTo>
                  <a:cubicBezTo>
                    <a:pt x="13608" y="54112"/>
                    <a:pt x="13645" y="54485"/>
                    <a:pt x="13682" y="54858"/>
                  </a:cubicBezTo>
                  <a:cubicBezTo>
                    <a:pt x="13682" y="55268"/>
                    <a:pt x="13496" y="55678"/>
                    <a:pt x="13496" y="56051"/>
                  </a:cubicBezTo>
                  <a:cubicBezTo>
                    <a:pt x="13459" y="56647"/>
                    <a:pt x="13570" y="57318"/>
                    <a:pt x="13309" y="57877"/>
                  </a:cubicBezTo>
                  <a:cubicBezTo>
                    <a:pt x="13235" y="58064"/>
                    <a:pt x="13123" y="58213"/>
                    <a:pt x="13198" y="58437"/>
                  </a:cubicBezTo>
                  <a:cubicBezTo>
                    <a:pt x="13272" y="58735"/>
                    <a:pt x="13645" y="58996"/>
                    <a:pt x="13869" y="59220"/>
                  </a:cubicBezTo>
                  <a:cubicBezTo>
                    <a:pt x="14055" y="59480"/>
                    <a:pt x="14241" y="59741"/>
                    <a:pt x="14391" y="60040"/>
                  </a:cubicBezTo>
                  <a:cubicBezTo>
                    <a:pt x="14465" y="60114"/>
                    <a:pt x="14540" y="60226"/>
                    <a:pt x="14577" y="60338"/>
                  </a:cubicBezTo>
                  <a:cubicBezTo>
                    <a:pt x="14875" y="60263"/>
                    <a:pt x="15323" y="60226"/>
                    <a:pt x="15397" y="60189"/>
                  </a:cubicBezTo>
                  <a:cubicBezTo>
                    <a:pt x="15546" y="60040"/>
                    <a:pt x="15733" y="59853"/>
                    <a:pt x="15919" y="59741"/>
                  </a:cubicBezTo>
                  <a:cubicBezTo>
                    <a:pt x="16081" y="59638"/>
                    <a:pt x="16249" y="59611"/>
                    <a:pt x="16421" y="59611"/>
                  </a:cubicBezTo>
                  <a:cubicBezTo>
                    <a:pt x="16615" y="59611"/>
                    <a:pt x="16813" y="59646"/>
                    <a:pt x="17012" y="59646"/>
                  </a:cubicBezTo>
                  <a:cubicBezTo>
                    <a:pt x="17083" y="59646"/>
                    <a:pt x="17153" y="59641"/>
                    <a:pt x="17224" y="59630"/>
                  </a:cubicBezTo>
                  <a:cubicBezTo>
                    <a:pt x="17410" y="59592"/>
                    <a:pt x="17634" y="59480"/>
                    <a:pt x="17820" y="59443"/>
                  </a:cubicBezTo>
                  <a:lnTo>
                    <a:pt x="18342" y="59443"/>
                  </a:lnTo>
                  <a:cubicBezTo>
                    <a:pt x="18378" y="59446"/>
                    <a:pt x="18413" y="59447"/>
                    <a:pt x="18448" y="59447"/>
                  </a:cubicBezTo>
                  <a:cubicBezTo>
                    <a:pt x="18971" y="59447"/>
                    <a:pt x="19482" y="59191"/>
                    <a:pt x="19796" y="58772"/>
                  </a:cubicBezTo>
                  <a:cubicBezTo>
                    <a:pt x="20132" y="58511"/>
                    <a:pt x="20393" y="58213"/>
                    <a:pt x="20579" y="57840"/>
                  </a:cubicBezTo>
                  <a:cubicBezTo>
                    <a:pt x="20803" y="57430"/>
                    <a:pt x="21026" y="57020"/>
                    <a:pt x="21250" y="56610"/>
                  </a:cubicBezTo>
                  <a:cubicBezTo>
                    <a:pt x="21623" y="56013"/>
                    <a:pt x="21735" y="55193"/>
                    <a:pt x="22406" y="54932"/>
                  </a:cubicBezTo>
                  <a:cubicBezTo>
                    <a:pt x="22704" y="54895"/>
                    <a:pt x="23002" y="54783"/>
                    <a:pt x="23300" y="54634"/>
                  </a:cubicBezTo>
                  <a:cubicBezTo>
                    <a:pt x="23561" y="54410"/>
                    <a:pt x="23487" y="53963"/>
                    <a:pt x="23412" y="53702"/>
                  </a:cubicBezTo>
                  <a:cubicBezTo>
                    <a:pt x="23375" y="53404"/>
                    <a:pt x="23375" y="53106"/>
                    <a:pt x="23412" y="52807"/>
                  </a:cubicBezTo>
                  <a:cubicBezTo>
                    <a:pt x="23487" y="52472"/>
                    <a:pt x="23487" y="52323"/>
                    <a:pt x="23785" y="52136"/>
                  </a:cubicBezTo>
                  <a:cubicBezTo>
                    <a:pt x="24046" y="51950"/>
                    <a:pt x="24344" y="51801"/>
                    <a:pt x="24643" y="51652"/>
                  </a:cubicBezTo>
                  <a:cubicBezTo>
                    <a:pt x="25202" y="51391"/>
                    <a:pt x="25761" y="51055"/>
                    <a:pt x="26246" y="50645"/>
                  </a:cubicBezTo>
                  <a:cubicBezTo>
                    <a:pt x="26432" y="50496"/>
                    <a:pt x="26581" y="50347"/>
                    <a:pt x="26767" y="50198"/>
                  </a:cubicBezTo>
                  <a:cubicBezTo>
                    <a:pt x="26954" y="50049"/>
                    <a:pt x="27178" y="49900"/>
                    <a:pt x="27252" y="49713"/>
                  </a:cubicBezTo>
                  <a:cubicBezTo>
                    <a:pt x="27327" y="49527"/>
                    <a:pt x="27252" y="49489"/>
                    <a:pt x="27252" y="49303"/>
                  </a:cubicBezTo>
                  <a:cubicBezTo>
                    <a:pt x="27252" y="49191"/>
                    <a:pt x="27252" y="49079"/>
                    <a:pt x="27289" y="48968"/>
                  </a:cubicBezTo>
                  <a:cubicBezTo>
                    <a:pt x="27327" y="48707"/>
                    <a:pt x="27252" y="48446"/>
                    <a:pt x="27289" y="48185"/>
                  </a:cubicBezTo>
                  <a:cubicBezTo>
                    <a:pt x="27327" y="47775"/>
                    <a:pt x="27327" y="47402"/>
                    <a:pt x="27364" y="47029"/>
                  </a:cubicBezTo>
                  <a:cubicBezTo>
                    <a:pt x="27364" y="46544"/>
                    <a:pt x="27364" y="46060"/>
                    <a:pt x="27438" y="45575"/>
                  </a:cubicBezTo>
                  <a:cubicBezTo>
                    <a:pt x="27550" y="45128"/>
                    <a:pt x="27588" y="44680"/>
                    <a:pt x="27625" y="44233"/>
                  </a:cubicBezTo>
                  <a:cubicBezTo>
                    <a:pt x="27588" y="44084"/>
                    <a:pt x="27513" y="44009"/>
                    <a:pt x="27550" y="43786"/>
                  </a:cubicBezTo>
                  <a:cubicBezTo>
                    <a:pt x="27625" y="43562"/>
                    <a:pt x="27737" y="43301"/>
                    <a:pt x="27886" y="43077"/>
                  </a:cubicBezTo>
                  <a:cubicBezTo>
                    <a:pt x="28520" y="42108"/>
                    <a:pt x="29526" y="41698"/>
                    <a:pt x="30421" y="41064"/>
                  </a:cubicBezTo>
                  <a:cubicBezTo>
                    <a:pt x="31129" y="40617"/>
                    <a:pt x="31838" y="40095"/>
                    <a:pt x="32471" y="39573"/>
                  </a:cubicBezTo>
                  <a:cubicBezTo>
                    <a:pt x="33030" y="39051"/>
                    <a:pt x="33515" y="38455"/>
                    <a:pt x="33851" y="37784"/>
                  </a:cubicBezTo>
                  <a:cubicBezTo>
                    <a:pt x="34112" y="37336"/>
                    <a:pt x="34410" y="36814"/>
                    <a:pt x="34671" y="36330"/>
                  </a:cubicBezTo>
                  <a:cubicBezTo>
                    <a:pt x="34783" y="36106"/>
                    <a:pt x="34857" y="35920"/>
                    <a:pt x="34932" y="35696"/>
                  </a:cubicBezTo>
                  <a:cubicBezTo>
                    <a:pt x="35044" y="35547"/>
                    <a:pt x="35118" y="35360"/>
                    <a:pt x="35155" y="35174"/>
                  </a:cubicBezTo>
                  <a:cubicBezTo>
                    <a:pt x="35155" y="34982"/>
                    <a:pt x="34935" y="34924"/>
                    <a:pt x="34697" y="34924"/>
                  </a:cubicBezTo>
                  <a:cubicBezTo>
                    <a:pt x="34521" y="34924"/>
                    <a:pt x="34335" y="34956"/>
                    <a:pt x="34223" y="34988"/>
                  </a:cubicBezTo>
                  <a:cubicBezTo>
                    <a:pt x="33962" y="35062"/>
                    <a:pt x="33739" y="35137"/>
                    <a:pt x="33441" y="35174"/>
                  </a:cubicBezTo>
                  <a:cubicBezTo>
                    <a:pt x="33217" y="35174"/>
                    <a:pt x="32993" y="35137"/>
                    <a:pt x="32770" y="35099"/>
                  </a:cubicBezTo>
                  <a:cubicBezTo>
                    <a:pt x="32728" y="35097"/>
                    <a:pt x="32686" y="35096"/>
                    <a:pt x="32643" y="35096"/>
                  </a:cubicBezTo>
                  <a:cubicBezTo>
                    <a:pt x="32331" y="35096"/>
                    <a:pt x="32001" y="35151"/>
                    <a:pt x="31688" y="35151"/>
                  </a:cubicBezTo>
                  <a:cubicBezTo>
                    <a:pt x="31357" y="35151"/>
                    <a:pt x="31045" y="35090"/>
                    <a:pt x="30794" y="34839"/>
                  </a:cubicBezTo>
                  <a:cubicBezTo>
                    <a:pt x="30943" y="34727"/>
                    <a:pt x="31055" y="34540"/>
                    <a:pt x="31166" y="34466"/>
                  </a:cubicBezTo>
                  <a:cubicBezTo>
                    <a:pt x="31535" y="34374"/>
                    <a:pt x="31903" y="34307"/>
                    <a:pt x="32271" y="34307"/>
                  </a:cubicBezTo>
                  <a:cubicBezTo>
                    <a:pt x="32350" y="34307"/>
                    <a:pt x="32429" y="34310"/>
                    <a:pt x="32509" y="34317"/>
                  </a:cubicBezTo>
                  <a:cubicBezTo>
                    <a:pt x="33105" y="34279"/>
                    <a:pt x="33739" y="34205"/>
                    <a:pt x="34373" y="34093"/>
                  </a:cubicBezTo>
                  <a:cubicBezTo>
                    <a:pt x="34745" y="34018"/>
                    <a:pt x="35081" y="33795"/>
                    <a:pt x="35305" y="33459"/>
                  </a:cubicBezTo>
                  <a:cubicBezTo>
                    <a:pt x="35379" y="33310"/>
                    <a:pt x="35416" y="33124"/>
                    <a:pt x="35565" y="33012"/>
                  </a:cubicBezTo>
                  <a:cubicBezTo>
                    <a:pt x="35826" y="32825"/>
                    <a:pt x="36125" y="32714"/>
                    <a:pt x="36423" y="32639"/>
                  </a:cubicBezTo>
                  <a:cubicBezTo>
                    <a:pt x="36870" y="32490"/>
                    <a:pt x="37355" y="32453"/>
                    <a:pt x="37802" y="32303"/>
                  </a:cubicBezTo>
                  <a:cubicBezTo>
                    <a:pt x="37951" y="32229"/>
                    <a:pt x="38138" y="32117"/>
                    <a:pt x="38250" y="31968"/>
                  </a:cubicBezTo>
                  <a:cubicBezTo>
                    <a:pt x="38436" y="31670"/>
                    <a:pt x="38548" y="31297"/>
                    <a:pt x="38622" y="30924"/>
                  </a:cubicBezTo>
                  <a:cubicBezTo>
                    <a:pt x="38660" y="30663"/>
                    <a:pt x="38809" y="30439"/>
                    <a:pt x="38921" y="30141"/>
                  </a:cubicBezTo>
                  <a:cubicBezTo>
                    <a:pt x="38958" y="29955"/>
                    <a:pt x="38995" y="29806"/>
                    <a:pt x="38995" y="29619"/>
                  </a:cubicBezTo>
                  <a:cubicBezTo>
                    <a:pt x="39033" y="29396"/>
                    <a:pt x="38995" y="29358"/>
                    <a:pt x="38958" y="29135"/>
                  </a:cubicBezTo>
                  <a:cubicBezTo>
                    <a:pt x="38921" y="28948"/>
                    <a:pt x="39033" y="28836"/>
                    <a:pt x="38958" y="28650"/>
                  </a:cubicBezTo>
                  <a:cubicBezTo>
                    <a:pt x="38846" y="28389"/>
                    <a:pt x="38622" y="28165"/>
                    <a:pt x="38324" y="28091"/>
                  </a:cubicBezTo>
                  <a:cubicBezTo>
                    <a:pt x="37728" y="27867"/>
                    <a:pt x="36721" y="28128"/>
                    <a:pt x="36684" y="27271"/>
                  </a:cubicBezTo>
                  <a:cubicBezTo>
                    <a:pt x="36684" y="27159"/>
                    <a:pt x="36758" y="26972"/>
                    <a:pt x="36721" y="26898"/>
                  </a:cubicBezTo>
                  <a:cubicBezTo>
                    <a:pt x="36690" y="26866"/>
                    <a:pt x="36631" y="26855"/>
                    <a:pt x="36566" y="26855"/>
                  </a:cubicBezTo>
                  <a:cubicBezTo>
                    <a:pt x="36478" y="26855"/>
                    <a:pt x="36376" y="26876"/>
                    <a:pt x="36311" y="26898"/>
                  </a:cubicBezTo>
                  <a:cubicBezTo>
                    <a:pt x="36087" y="27010"/>
                    <a:pt x="35901" y="27271"/>
                    <a:pt x="35677" y="27420"/>
                  </a:cubicBezTo>
                  <a:cubicBezTo>
                    <a:pt x="35590" y="27469"/>
                    <a:pt x="35505" y="27491"/>
                    <a:pt x="35423" y="27491"/>
                  </a:cubicBezTo>
                  <a:cubicBezTo>
                    <a:pt x="34621" y="27491"/>
                    <a:pt x="34061" y="25381"/>
                    <a:pt x="34298" y="24773"/>
                  </a:cubicBezTo>
                  <a:cubicBezTo>
                    <a:pt x="34325" y="24767"/>
                    <a:pt x="34352" y="24765"/>
                    <a:pt x="34379" y="24765"/>
                  </a:cubicBezTo>
                  <a:cubicBezTo>
                    <a:pt x="34904" y="24765"/>
                    <a:pt x="35360" y="25759"/>
                    <a:pt x="35715" y="26078"/>
                  </a:cubicBezTo>
                  <a:cubicBezTo>
                    <a:pt x="36087" y="26413"/>
                    <a:pt x="36609" y="26413"/>
                    <a:pt x="37094" y="26488"/>
                  </a:cubicBezTo>
                  <a:cubicBezTo>
                    <a:pt x="37355" y="26488"/>
                    <a:pt x="37616" y="26525"/>
                    <a:pt x="37877" y="26562"/>
                  </a:cubicBezTo>
                  <a:cubicBezTo>
                    <a:pt x="38138" y="26674"/>
                    <a:pt x="38026" y="26749"/>
                    <a:pt x="38175" y="27047"/>
                  </a:cubicBezTo>
                  <a:cubicBezTo>
                    <a:pt x="38361" y="27494"/>
                    <a:pt x="38772" y="27457"/>
                    <a:pt x="39219" y="27532"/>
                  </a:cubicBezTo>
                  <a:lnTo>
                    <a:pt x="39741" y="27606"/>
                  </a:lnTo>
                  <a:cubicBezTo>
                    <a:pt x="40412" y="27681"/>
                    <a:pt x="41083" y="27681"/>
                    <a:pt x="41717" y="27681"/>
                  </a:cubicBezTo>
                  <a:cubicBezTo>
                    <a:pt x="42388" y="27681"/>
                    <a:pt x="43320" y="28091"/>
                    <a:pt x="43282" y="28836"/>
                  </a:cubicBezTo>
                  <a:cubicBezTo>
                    <a:pt x="43282" y="29135"/>
                    <a:pt x="43171" y="29358"/>
                    <a:pt x="43282" y="29657"/>
                  </a:cubicBezTo>
                  <a:cubicBezTo>
                    <a:pt x="43394" y="29806"/>
                    <a:pt x="43543" y="29992"/>
                    <a:pt x="43655" y="30104"/>
                  </a:cubicBezTo>
                  <a:cubicBezTo>
                    <a:pt x="43767" y="30253"/>
                    <a:pt x="43842" y="30402"/>
                    <a:pt x="43953" y="30514"/>
                  </a:cubicBezTo>
                  <a:cubicBezTo>
                    <a:pt x="44065" y="30663"/>
                    <a:pt x="44364" y="30887"/>
                    <a:pt x="44550" y="31073"/>
                  </a:cubicBezTo>
                  <a:cubicBezTo>
                    <a:pt x="44624" y="31148"/>
                    <a:pt x="44662" y="31185"/>
                    <a:pt x="44774" y="31185"/>
                  </a:cubicBezTo>
                  <a:cubicBezTo>
                    <a:pt x="44997" y="31148"/>
                    <a:pt x="45184" y="31073"/>
                    <a:pt x="45407" y="30961"/>
                  </a:cubicBezTo>
                  <a:cubicBezTo>
                    <a:pt x="45668" y="30887"/>
                    <a:pt x="45929" y="30775"/>
                    <a:pt x="46153" y="30589"/>
                  </a:cubicBezTo>
                  <a:cubicBezTo>
                    <a:pt x="46377" y="30700"/>
                    <a:pt x="46265" y="31409"/>
                    <a:pt x="46228" y="31632"/>
                  </a:cubicBezTo>
                  <a:cubicBezTo>
                    <a:pt x="46153" y="32005"/>
                    <a:pt x="46004" y="32378"/>
                    <a:pt x="45929" y="32788"/>
                  </a:cubicBezTo>
                  <a:cubicBezTo>
                    <a:pt x="45855" y="33459"/>
                    <a:pt x="45668" y="34167"/>
                    <a:pt x="45929" y="34839"/>
                  </a:cubicBezTo>
                  <a:cubicBezTo>
                    <a:pt x="46078" y="35211"/>
                    <a:pt x="46228" y="35547"/>
                    <a:pt x="46414" y="35882"/>
                  </a:cubicBezTo>
                  <a:cubicBezTo>
                    <a:pt x="46563" y="36143"/>
                    <a:pt x="46787" y="36367"/>
                    <a:pt x="46973" y="36665"/>
                  </a:cubicBezTo>
                  <a:cubicBezTo>
                    <a:pt x="47160" y="36963"/>
                    <a:pt x="47271" y="37299"/>
                    <a:pt x="47383" y="37634"/>
                  </a:cubicBezTo>
                  <a:cubicBezTo>
                    <a:pt x="47681" y="38380"/>
                    <a:pt x="47905" y="39163"/>
                    <a:pt x="47980" y="39983"/>
                  </a:cubicBezTo>
                  <a:cubicBezTo>
                    <a:pt x="48041" y="40020"/>
                    <a:pt x="48103" y="40037"/>
                    <a:pt x="48164" y="40037"/>
                  </a:cubicBezTo>
                  <a:cubicBezTo>
                    <a:pt x="48664" y="40037"/>
                    <a:pt x="49148" y="38940"/>
                    <a:pt x="49247" y="38641"/>
                  </a:cubicBezTo>
                  <a:cubicBezTo>
                    <a:pt x="49434" y="37858"/>
                    <a:pt x="49173" y="37075"/>
                    <a:pt x="49247" y="36292"/>
                  </a:cubicBezTo>
                  <a:cubicBezTo>
                    <a:pt x="49247" y="36031"/>
                    <a:pt x="49359" y="35808"/>
                    <a:pt x="49471" y="35584"/>
                  </a:cubicBezTo>
                  <a:cubicBezTo>
                    <a:pt x="49657" y="35323"/>
                    <a:pt x="49918" y="35249"/>
                    <a:pt x="50179" y="35062"/>
                  </a:cubicBezTo>
                  <a:cubicBezTo>
                    <a:pt x="50440" y="34876"/>
                    <a:pt x="50664" y="34689"/>
                    <a:pt x="50887" y="34466"/>
                  </a:cubicBezTo>
                  <a:cubicBezTo>
                    <a:pt x="51148" y="34130"/>
                    <a:pt x="51409" y="33795"/>
                    <a:pt x="51708" y="33496"/>
                  </a:cubicBezTo>
                  <a:cubicBezTo>
                    <a:pt x="52118" y="33086"/>
                    <a:pt x="52341" y="32639"/>
                    <a:pt x="52901" y="32415"/>
                  </a:cubicBezTo>
                  <a:cubicBezTo>
                    <a:pt x="53273" y="32303"/>
                    <a:pt x="53646" y="32192"/>
                    <a:pt x="54019" y="32117"/>
                  </a:cubicBezTo>
                  <a:cubicBezTo>
                    <a:pt x="54205" y="32080"/>
                    <a:pt x="54392" y="32043"/>
                    <a:pt x="54578" y="32005"/>
                  </a:cubicBezTo>
                  <a:cubicBezTo>
                    <a:pt x="54839" y="32005"/>
                    <a:pt x="54690" y="32005"/>
                    <a:pt x="54802" y="32117"/>
                  </a:cubicBezTo>
                  <a:cubicBezTo>
                    <a:pt x="54876" y="32266"/>
                    <a:pt x="54914" y="32602"/>
                    <a:pt x="54988" y="32751"/>
                  </a:cubicBezTo>
                  <a:cubicBezTo>
                    <a:pt x="55100" y="32975"/>
                    <a:pt x="55212" y="33161"/>
                    <a:pt x="55287" y="33385"/>
                  </a:cubicBezTo>
                  <a:cubicBezTo>
                    <a:pt x="55473" y="33907"/>
                    <a:pt x="55697" y="34428"/>
                    <a:pt x="55920" y="34913"/>
                  </a:cubicBezTo>
                  <a:cubicBezTo>
                    <a:pt x="56069" y="35249"/>
                    <a:pt x="56293" y="35547"/>
                    <a:pt x="56629" y="35696"/>
                  </a:cubicBezTo>
                  <a:cubicBezTo>
                    <a:pt x="56773" y="35768"/>
                    <a:pt x="56933" y="35809"/>
                    <a:pt x="57099" y="35809"/>
                  </a:cubicBezTo>
                  <a:cubicBezTo>
                    <a:pt x="57189" y="35809"/>
                    <a:pt x="57282" y="35797"/>
                    <a:pt x="57374" y="35770"/>
                  </a:cubicBezTo>
                  <a:cubicBezTo>
                    <a:pt x="57487" y="35748"/>
                    <a:pt x="57628" y="35711"/>
                    <a:pt x="57763" y="35711"/>
                  </a:cubicBezTo>
                  <a:cubicBezTo>
                    <a:pt x="57850" y="35711"/>
                    <a:pt x="57935" y="35727"/>
                    <a:pt x="58008" y="35770"/>
                  </a:cubicBezTo>
                  <a:cubicBezTo>
                    <a:pt x="58008" y="36516"/>
                    <a:pt x="58120" y="37299"/>
                    <a:pt x="58157" y="38045"/>
                  </a:cubicBezTo>
                  <a:cubicBezTo>
                    <a:pt x="58194" y="38455"/>
                    <a:pt x="58232" y="38827"/>
                    <a:pt x="58232" y="39200"/>
                  </a:cubicBezTo>
                  <a:cubicBezTo>
                    <a:pt x="58269" y="39349"/>
                    <a:pt x="58306" y="39498"/>
                    <a:pt x="58343" y="39648"/>
                  </a:cubicBezTo>
                  <a:lnTo>
                    <a:pt x="58455" y="39722"/>
                  </a:lnTo>
                  <a:cubicBezTo>
                    <a:pt x="58642" y="40020"/>
                    <a:pt x="58716" y="40356"/>
                    <a:pt x="58679" y="40691"/>
                  </a:cubicBezTo>
                  <a:cubicBezTo>
                    <a:pt x="58716" y="40691"/>
                    <a:pt x="58865" y="41064"/>
                    <a:pt x="58865" y="41064"/>
                  </a:cubicBezTo>
                  <a:cubicBezTo>
                    <a:pt x="59313" y="41251"/>
                    <a:pt x="59387" y="42034"/>
                    <a:pt x="59499" y="42444"/>
                  </a:cubicBezTo>
                  <a:cubicBezTo>
                    <a:pt x="59574" y="42779"/>
                    <a:pt x="59611" y="43115"/>
                    <a:pt x="59611" y="43450"/>
                  </a:cubicBezTo>
                  <a:cubicBezTo>
                    <a:pt x="59648" y="43898"/>
                    <a:pt x="59797" y="44345"/>
                    <a:pt x="60058" y="44680"/>
                  </a:cubicBezTo>
                  <a:cubicBezTo>
                    <a:pt x="60170" y="44792"/>
                    <a:pt x="60245" y="44904"/>
                    <a:pt x="60357" y="45053"/>
                  </a:cubicBezTo>
                  <a:cubicBezTo>
                    <a:pt x="60394" y="45090"/>
                    <a:pt x="60468" y="45128"/>
                    <a:pt x="60506" y="45165"/>
                  </a:cubicBezTo>
                  <a:cubicBezTo>
                    <a:pt x="60543" y="45202"/>
                    <a:pt x="60543" y="45240"/>
                    <a:pt x="60580" y="45277"/>
                  </a:cubicBezTo>
                  <a:cubicBezTo>
                    <a:pt x="60729" y="45463"/>
                    <a:pt x="60878" y="45612"/>
                    <a:pt x="61065" y="45762"/>
                  </a:cubicBezTo>
                  <a:cubicBezTo>
                    <a:pt x="61326" y="45240"/>
                    <a:pt x="61177" y="44494"/>
                    <a:pt x="61214" y="43898"/>
                  </a:cubicBezTo>
                  <a:cubicBezTo>
                    <a:pt x="61289" y="43674"/>
                    <a:pt x="61326" y="43450"/>
                    <a:pt x="61326" y="43189"/>
                  </a:cubicBezTo>
                  <a:cubicBezTo>
                    <a:pt x="61251" y="43003"/>
                    <a:pt x="61139" y="43040"/>
                    <a:pt x="60990" y="42966"/>
                  </a:cubicBezTo>
                  <a:cubicBezTo>
                    <a:pt x="60692" y="42816"/>
                    <a:pt x="60506" y="42444"/>
                    <a:pt x="60282" y="42220"/>
                  </a:cubicBezTo>
                  <a:cubicBezTo>
                    <a:pt x="60096" y="42071"/>
                    <a:pt x="59984" y="41847"/>
                    <a:pt x="59872" y="41623"/>
                  </a:cubicBezTo>
                  <a:cubicBezTo>
                    <a:pt x="59760" y="41325"/>
                    <a:pt x="59648" y="41027"/>
                    <a:pt x="59536" y="40691"/>
                  </a:cubicBezTo>
                  <a:cubicBezTo>
                    <a:pt x="59462" y="40430"/>
                    <a:pt x="59350" y="40132"/>
                    <a:pt x="59313" y="39834"/>
                  </a:cubicBezTo>
                  <a:cubicBezTo>
                    <a:pt x="59275" y="39424"/>
                    <a:pt x="59313" y="38977"/>
                    <a:pt x="59425" y="38566"/>
                  </a:cubicBezTo>
                  <a:cubicBezTo>
                    <a:pt x="59462" y="38306"/>
                    <a:pt x="59499" y="37821"/>
                    <a:pt x="59835" y="37784"/>
                  </a:cubicBezTo>
                  <a:cubicBezTo>
                    <a:pt x="59835" y="38641"/>
                    <a:pt x="60916" y="38902"/>
                    <a:pt x="61251" y="39610"/>
                  </a:cubicBezTo>
                  <a:cubicBezTo>
                    <a:pt x="61430" y="39931"/>
                    <a:pt x="61471" y="40696"/>
                    <a:pt x="61932" y="40696"/>
                  </a:cubicBezTo>
                  <a:cubicBezTo>
                    <a:pt x="61953" y="40696"/>
                    <a:pt x="61974" y="40695"/>
                    <a:pt x="61997" y="40691"/>
                  </a:cubicBezTo>
                  <a:cubicBezTo>
                    <a:pt x="62407" y="40654"/>
                    <a:pt x="62631" y="40207"/>
                    <a:pt x="63003" y="40095"/>
                  </a:cubicBezTo>
                  <a:cubicBezTo>
                    <a:pt x="63031" y="40090"/>
                    <a:pt x="63059" y="40087"/>
                    <a:pt x="63087" y="40087"/>
                  </a:cubicBezTo>
                  <a:cubicBezTo>
                    <a:pt x="63226" y="40087"/>
                    <a:pt x="63377" y="40140"/>
                    <a:pt x="63516" y="40140"/>
                  </a:cubicBezTo>
                  <a:cubicBezTo>
                    <a:pt x="63545" y="40140"/>
                    <a:pt x="63573" y="40138"/>
                    <a:pt x="63600" y="40132"/>
                  </a:cubicBezTo>
                  <a:cubicBezTo>
                    <a:pt x="63824" y="40095"/>
                    <a:pt x="64047" y="40020"/>
                    <a:pt x="64196" y="39871"/>
                  </a:cubicBezTo>
                  <a:cubicBezTo>
                    <a:pt x="64383" y="39722"/>
                    <a:pt x="64495" y="39498"/>
                    <a:pt x="64495" y="39275"/>
                  </a:cubicBezTo>
                  <a:cubicBezTo>
                    <a:pt x="64569" y="39051"/>
                    <a:pt x="64532" y="38790"/>
                    <a:pt x="64383" y="38604"/>
                  </a:cubicBezTo>
                  <a:cubicBezTo>
                    <a:pt x="64159" y="38156"/>
                    <a:pt x="63973" y="37709"/>
                    <a:pt x="63824" y="37224"/>
                  </a:cubicBezTo>
                  <a:cubicBezTo>
                    <a:pt x="63637" y="36740"/>
                    <a:pt x="63302" y="36292"/>
                    <a:pt x="62929" y="35920"/>
                  </a:cubicBezTo>
                  <a:cubicBezTo>
                    <a:pt x="62519" y="35510"/>
                    <a:pt x="62668" y="34913"/>
                    <a:pt x="62742" y="34391"/>
                  </a:cubicBezTo>
                  <a:cubicBezTo>
                    <a:pt x="62845" y="33912"/>
                    <a:pt x="63357" y="33716"/>
                    <a:pt x="63786" y="33716"/>
                  </a:cubicBezTo>
                  <a:cubicBezTo>
                    <a:pt x="63824" y="33716"/>
                    <a:pt x="63862" y="33717"/>
                    <a:pt x="63898" y="33720"/>
                  </a:cubicBezTo>
                  <a:cubicBezTo>
                    <a:pt x="64196" y="33720"/>
                    <a:pt x="64662" y="34006"/>
                    <a:pt x="65008" y="34006"/>
                  </a:cubicBezTo>
                  <a:cubicBezTo>
                    <a:pt x="65094" y="34006"/>
                    <a:pt x="65173" y="33989"/>
                    <a:pt x="65240" y="33944"/>
                  </a:cubicBezTo>
                  <a:cubicBezTo>
                    <a:pt x="65464" y="33795"/>
                    <a:pt x="65576" y="33422"/>
                    <a:pt x="65799" y="33235"/>
                  </a:cubicBezTo>
                  <a:cubicBezTo>
                    <a:pt x="66247" y="32975"/>
                    <a:pt x="66731" y="32863"/>
                    <a:pt x="67216" y="32825"/>
                  </a:cubicBezTo>
                  <a:cubicBezTo>
                    <a:pt x="67365" y="32825"/>
                    <a:pt x="67552" y="32788"/>
                    <a:pt x="67701" y="32788"/>
                  </a:cubicBezTo>
                  <a:cubicBezTo>
                    <a:pt x="67766" y="32797"/>
                    <a:pt x="67831" y="32802"/>
                    <a:pt x="67896" y="32802"/>
                  </a:cubicBezTo>
                  <a:cubicBezTo>
                    <a:pt x="68092" y="32802"/>
                    <a:pt x="68288" y="32760"/>
                    <a:pt x="68484" y="32676"/>
                  </a:cubicBezTo>
                  <a:cubicBezTo>
                    <a:pt x="68595" y="32676"/>
                    <a:pt x="68856" y="32676"/>
                    <a:pt x="68931" y="32527"/>
                  </a:cubicBezTo>
                  <a:cubicBezTo>
                    <a:pt x="69043" y="32415"/>
                    <a:pt x="69005" y="32303"/>
                    <a:pt x="69043" y="32229"/>
                  </a:cubicBezTo>
                  <a:cubicBezTo>
                    <a:pt x="69192" y="32043"/>
                    <a:pt x="69304" y="31893"/>
                    <a:pt x="69378" y="31707"/>
                  </a:cubicBezTo>
                  <a:cubicBezTo>
                    <a:pt x="69490" y="31409"/>
                    <a:pt x="69453" y="31111"/>
                    <a:pt x="69565" y="30812"/>
                  </a:cubicBezTo>
                  <a:cubicBezTo>
                    <a:pt x="69677" y="30514"/>
                    <a:pt x="69826" y="30216"/>
                    <a:pt x="70012" y="29992"/>
                  </a:cubicBezTo>
                  <a:cubicBezTo>
                    <a:pt x="70198" y="29843"/>
                    <a:pt x="70273" y="29619"/>
                    <a:pt x="70273" y="29358"/>
                  </a:cubicBezTo>
                  <a:cubicBezTo>
                    <a:pt x="70310" y="29060"/>
                    <a:pt x="70198" y="28948"/>
                    <a:pt x="70049" y="28687"/>
                  </a:cubicBezTo>
                  <a:cubicBezTo>
                    <a:pt x="69863" y="28352"/>
                    <a:pt x="69639" y="28054"/>
                    <a:pt x="69453" y="27755"/>
                  </a:cubicBezTo>
                  <a:cubicBezTo>
                    <a:pt x="69304" y="27532"/>
                    <a:pt x="69229" y="27271"/>
                    <a:pt x="69192" y="26972"/>
                  </a:cubicBezTo>
                  <a:cubicBezTo>
                    <a:pt x="69155" y="26749"/>
                    <a:pt x="69192" y="26525"/>
                    <a:pt x="69155" y="26264"/>
                  </a:cubicBezTo>
                  <a:cubicBezTo>
                    <a:pt x="69117" y="26003"/>
                    <a:pt x="68968" y="25929"/>
                    <a:pt x="68931" y="25742"/>
                  </a:cubicBezTo>
                  <a:cubicBezTo>
                    <a:pt x="68894" y="25630"/>
                    <a:pt x="68931" y="25481"/>
                    <a:pt x="68968" y="25369"/>
                  </a:cubicBezTo>
                  <a:cubicBezTo>
                    <a:pt x="69005" y="25295"/>
                    <a:pt x="69155" y="25258"/>
                    <a:pt x="69192" y="25183"/>
                  </a:cubicBezTo>
                  <a:cubicBezTo>
                    <a:pt x="69341" y="24885"/>
                    <a:pt x="68595" y="24922"/>
                    <a:pt x="68409" y="24885"/>
                  </a:cubicBezTo>
                  <a:cubicBezTo>
                    <a:pt x="68297" y="24872"/>
                    <a:pt x="68189" y="24868"/>
                    <a:pt x="68083" y="24868"/>
                  </a:cubicBezTo>
                  <a:cubicBezTo>
                    <a:pt x="67871" y="24868"/>
                    <a:pt x="67663" y="24885"/>
                    <a:pt x="67440" y="24885"/>
                  </a:cubicBezTo>
                  <a:cubicBezTo>
                    <a:pt x="67179" y="24848"/>
                    <a:pt x="67253" y="24885"/>
                    <a:pt x="67141" y="24698"/>
                  </a:cubicBezTo>
                  <a:cubicBezTo>
                    <a:pt x="67104" y="24587"/>
                    <a:pt x="67067" y="24475"/>
                    <a:pt x="67030" y="24363"/>
                  </a:cubicBezTo>
                  <a:cubicBezTo>
                    <a:pt x="67030" y="24251"/>
                    <a:pt x="67030" y="24139"/>
                    <a:pt x="67030" y="23990"/>
                  </a:cubicBezTo>
                  <a:cubicBezTo>
                    <a:pt x="67030" y="23878"/>
                    <a:pt x="66918" y="23878"/>
                    <a:pt x="66992" y="23729"/>
                  </a:cubicBezTo>
                  <a:cubicBezTo>
                    <a:pt x="67067" y="23617"/>
                    <a:pt x="67626" y="23580"/>
                    <a:pt x="67253" y="23282"/>
                  </a:cubicBezTo>
                  <a:cubicBezTo>
                    <a:pt x="67335" y="23037"/>
                    <a:pt x="67653" y="22951"/>
                    <a:pt x="67936" y="22951"/>
                  </a:cubicBezTo>
                  <a:cubicBezTo>
                    <a:pt x="68041" y="22951"/>
                    <a:pt x="68142" y="22963"/>
                    <a:pt x="68223" y="22984"/>
                  </a:cubicBezTo>
                  <a:cubicBezTo>
                    <a:pt x="68707" y="23133"/>
                    <a:pt x="68334" y="23655"/>
                    <a:pt x="68260" y="23953"/>
                  </a:cubicBezTo>
                  <a:cubicBezTo>
                    <a:pt x="68398" y="24082"/>
                    <a:pt x="68511" y="24131"/>
                    <a:pt x="68612" y="24131"/>
                  </a:cubicBezTo>
                  <a:cubicBezTo>
                    <a:pt x="68918" y="24131"/>
                    <a:pt x="69106" y="23673"/>
                    <a:pt x="69527" y="23617"/>
                  </a:cubicBezTo>
                  <a:cubicBezTo>
                    <a:pt x="69572" y="23611"/>
                    <a:pt x="69617" y="23608"/>
                    <a:pt x="69662" y="23608"/>
                  </a:cubicBezTo>
                  <a:cubicBezTo>
                    <a:pt x="69877" y="23608"/>
                    <a:pt x="70088" y="23680"/>
                    <a:pt x="70273" y="23804"/>
                  </a:cubicBezTo>
                  <a:cubicBezTo>
                    <a:pt x="70497" y="24176"/>
                    <a:pt x="70609" y="24587"/>
                    <a:pt x="70646" y="24997"/>
                  </a:cubicBezTo>
                  <a:cubicBezTo>
                    <a:pt x="70646" y="25258"/>
                    <a:pt x="70534" y="25556"/>
                    <a:pt x="70534" y="25854"/>
                  </a:cubicBezTo>
                  <a:cubicBezTo>
                    <a:pt x="70571" y="26152"/>
                    <a:pt x="70758" y="26413"/>
                    <a:pt x="71056" y="26525"/>
                  </a:cubicBezTo>
                  <a:cubicBezTo>
                    <a:pt x="71354" y="26637"/>
                    <a:pt x="71615" y="26823"/>
                    <a:pt x="71801" y="27047"/>
                  </a:cubicBezTo>
                  <a:cubicBezTo>
                    <a:pt x="71876" y="27233"/>
                    <a:pt x="71951" y="27420"/>
                    <a:pt x="71951" y="27606"/>
                  </a:cubicBezTo>
                  <a:cubicBezTo>
                    <a:pt x="71951" y="27755"/>
                    <a:pt x="71839" y="27904"/>
                    <a:pt x="71951" y="28016"/>
                  </a:cubicBezTo>
                  <a:cubicBezTo>
                    <a:pt x="71988" y="28072"/>
                    <a:pt x="72081" y="28091"/>
                    <a:pt x="72179" y="28091"/>
                  </a:cubicBezTo>
                  <a:cubicBezTo>
                    <a:pt x="72277" y="28091"/>
                    <a:pt x="72379" y="28072"/>
                    <a:pt x="72435" y="28054"/>
                  </a:cubicBezTo>
                  <a:cubicBezTo>
                    <a:pt x="72622" y="27979"/>
                    <a:pt x="72696" y="27830"/>
                    <a:pt x="72771" y="27681"/>
                  </a:cubicBezTo>
                  <a:cubicBezTo>
                    <a:pt x="72957" y="27457"/>
                    <a:pt x="73032" y="27196"/>
                    <a:pt x="73032" y="26898"/>
                  </a:cubicBezTo>
                  <a:cubicBezTo>
                    <a:pt x="73144" y="26451"/>
                    <a:pt x="72808" y="26301"/>
                    <a:pt x="72547" y="26003"/>
                  </a:cubicBezTo>
                  <a:cubicBezTo>
                    <a:pt x="72249" y="25780"/>
                    <a:pt x="72025" y="25519"/>
                    <a:pt x="71801" y="25258"/>
                  </a:cubicBezTo>
                  <a:cubicBezTo>
                    <a:pt x="71541" y="24959"/>
                    <a:pt x="71391" y="24587"/>
                    <a:pt x="71354" y="24214"/>
                  </a:cubicBezTo>
                  <a:cubicBezTo>
                    <a:pt x="71354" y="23916"/>
                    <a:pt x="71354" y="23505"/>
                    <a:pt x="71652" y="23394"/>
                  </a:cubicBezTo>
                  <a:cubicBezTo>
                    <a:pt x="71988" y="23282"/>
                    <a:pt x="72398" y="23356"/>
                    <a:pt x="72510" y="22984"/>
                  </a:cubicBezTo>
                  <a:cubicBezTo>
                    <a:pt x="72584" y="22648"/>
                    <a:pt x="72435" y="22462"/>
                    <a:pt x="72398" y="22201"/>
                  </a:cubicBezTo>
                  <a:cubicBezTo>
                    <a:pt x="72398" y="22163"/>
                    <a:pt x="72398" y="22163"/>
                    <a:pt x="72398" y="22126"/>
                  </a:cubicBezTo>
                  <a:cubicBezTo>
                    <a:pt x="72398" y="22014"/>
                    <a:pt x="72361" y="21902"/>
                    <a:pt x="72361" y="21791"/>
                  </a:cubicBezTo>
                  <a:cubicBezTo>
                    <a:pt x="72212" y="21082"/>
                    <a:pt x="72025" y="20374"/>
                    <a:pt x="71839" y="19666"/>
                  </a:cubicBezTo>
                  <a:cubicBezTo>
                    <a:pt x="71764" y="19330"/>
                    <a:pt x="71690" y="19032"/>
                    <a:pt x="71578" y="18734"/>
                  </a:cubicBezTo>
                  <a:cubicBezTo>
                    <a:pt x="71503" y="18435"/>
                    <a:pt x="71391" y="17988"/>
                    <a:pt x="71280" y="17615"/>
                  </a:cubicBezTo>
                  <a:cubicBezTo>
                    <a:pt x="71205" y="17392"/>
                    <a:pt x="71130" y="17168"/>
                    <a:pt x="71019" y="16907"/>
                  </a:cubicBezTo>
                  <a:cubicBezTo>
                    <a:pt x="70981" y="16720"/>
                    <a:pt x="70944" y="16534"/>
                    <a:pt x="70869" y="16385"/>
                  </a:cubicBezTo>
                  <a:cubicBezTo>
                    <a:pt x="70720" y="15975"/>
                    <a:pt x="70571" y="15528"/>
                    <a:pt x="70385" y="15117"/>
                  </a:cubicBezTo>
                  <a:cubicBezTo>
                    <a:pt x="70273" y="14819"/>
                    <a:pt x="70161" y="14484"/>
                    <a:pt x="70049" y="14185"/>
                  </a:cubicBezTo>
                  <a:cubicBezTo>
                    <a:pt x="69900" y="13887"/>
                    <a:pt x="69751" y="13477"/>
                    <a:pt x="69602" y="13142"/>
                  </a:cubicBezTo>
                  <a:cubicBezTo>
                    <a:pt x="69453" y="12769"/>
                    <a:pt x="69304" y="12433"/>
                    <a:pt x="69155" y="12098"/>
                  </a:cubicBezTo>
                  <a:lnTo>
                    <a:pt x="69155" y="12061"/>
                  </a:lnTo>
                  <a:cubicBezTo>
                    <a:pt x="69043" y="11800"/>
                    <a:pt x="68931" y="11576"/>
                    <a:pt x="68782" y="11315"/>
                  </a:cubicBezTo>
                  <a:cubicBezTo>
                    <a:pt x="68745" y="11203"/>
                    <a:pt x="68670" y="11054"/>
                    <a:pt x="68595" y="10942"/>
                  </a:cubicBezTo>
                  <a:cubicBezTo>
                    <a:pt x="68446" y="10644"/>
                    <a:pt x="68297" y="10346"/>
                    <a:pt x="68148" y="10047"/>
                  </a:cubicBezTo>
                  <a:cubicBezTo>
                    <a:pt x="67962" y="9749"/>
                    <a:pt x="67775" y="9302"/>
                    <a:pt x="67589" y="8966"/>
                  </a:cubicBezTo>
                  <a:cubicBezTo>
                    <a:pt x="67440" y="8705"/>
                    <a:pt x="67291" y="8444"/>
                    <a:pt x="67141" y="8183"/>
                  </a:cubicBezTo>
                  <a:cubicBezTo>
                    <a:pt x="66806" y="7550"/>
                    <a:pt x="66433" y="6953"/>
                    <a:pt x="66060" y="6357"/>
                  </a:cubicBezTo>
                  <a:cubicBezTo>
                    <a:pt x="65949" y="6170"/>
                    <a:pt x="65837" y="5984"/>
                    <a:pt x="65688" y="5835"/>
                  </a:cubicBezTo>
                  <a:cubicBezTo>
                    <a:pt x="65501" y="5537"/>
                    <a:pt x="65315" y="5238"/>
                    <a:pt x="65128" y="4940"/>
                  </a:cubicBezTo>
                  <a:cubicBezTo>
                    <a:pt x="64942" y="5089"/>
                    <a:pt x="64756" y="5201"/>
                    <a:pt x="64532" y="5276"/>
                  </a:cubicBezTo>
                  <a:cubicBezTo>
                    <a:pt x="64308" y="5359"/>
                    <a:pt x="64080" y="5394"/>
                    <a:pt x="63850" y="5394"/>
                  </a:cubicBezTo>
                  <a:cubicBezTo>
                    <a:pt x="63162" y="5394"/>
                    <a:pt x="62463" y="5080"/>
                    <a:pt x="61848" y="4828"/>
                  </a:cubicBezTo>
                  <a:cubicBezTo>
                    <a:pt x="61782" y="4893"/>
                    <a:pt x="61708" y="4919"/>
                    <a:pt x="61630" y="4919"/>
                  </a:cubicBezTo>
                  <a:cubicBezTo>
                    <a:pt x="61352" y="4919"/>
                    <a:pt x="61024" y="4588"/>
                    <a:pt x="60878" y="4530"/>
                  </a:cubicBezTo>
                  <a:cubicBezTo>
                    <a:pt x="60767" y="4455"/>
                    <a:pt x="60692" y="4493"/>
                    <a:pt x="60580" y="4455"/>
                  </a:cubicBezTo>
                  <a:cubicBezTo>
                    <a:pt x="60468" y="4418"/>
                    <a:pt x="60319" y="4306"/>
                    <a:pt x="60170" y="4269"/>
                  </a:cubicBezTo>
                  <a:cubicBezTo>
                    <a:pt x="59909" y="4232"/>
                    <a:pt x="59760" y="4045"/>
                    <a:pt x="59536" y="3971"/>
                  </a:cubicBezTo>
                  <a:cubicBezTo>
                    <a:pt x="59350" y="3934"/>
                    <a:pt x="59164" y="3896"/>
                    <a:pt x="58977" y="3896"/>
                  </a:cubicBezTo>
                  <a:cubicBezTo>
                    <a:pt x="58865" y="3896"/>
                    <a:pt x="58865" y="3971"/>
                    <a:pt x="58754" y="3971"/>
                  </a:cubicBezTo>
                  <a:cubicBezTo>
                    <a:pt x="58604" y="3971"/>
                    <a:pt x="58455" y="3923"/>
                    <a:pt x="58306" y="3923"/>
                  </a:cubicBezTo>
                  <a:cubicBezTo>
                    <a:pt x="58269" y="3923"/>
                    <a:pt x="58232" y="3926"/>
                    <a:pt x="58194" y="3934"/>
                  </a:cubicBezTo>
                  <a:cubicBezTo>
                    <a:pt x="58008" y="3934"/>
                    <a:pt x="57784" y="4008"/>
                    <a:pt x="57598" y="4008"/>
                  </a:cubicBezTo>
                  <a:cubicBezTo>
                    <a:pt x="57542" y="4014"/>
                    <a:pt x="57486" y="4017"/>
                    <a:pt x="57430" y="4017"/>
                  </a:cubicBezTo>
                  <a:cubicBezTo>
                    <a:pt x="57152" y="4017"/>
                    <a:pt x="56877" y="3940"/>
                    <a:pt x="56629" y="3784"/>
                  </a:cubicBezTo>
                  <a:lnTo>
                    <a:pt x="56368" y="3635"/>
                  </a:lnTo>
                  <a:cubicBezTo>
                    <a:pt x="56219" y="3561"/>
                    <a:pt x="56107" y="3486"/>
                    <a:pt x="55958" y="3412"/>
                  </a:cubicBezTo>
                  <a:cubicBezTo>
                    <a:pt x="55659" y="3225"/>
                    <a:pt x="55361" y="3076"/>
                    <a:pt x="54988" y="3002"/>
                  </a:cubicBezTo>
                  <a:cubicBezTo>
                    <a:pt x="54541" y="2927"/>
                    <a:pt x="54094" y="2890"/>
                    <a:pt x="53609" y="2890"/>
                  </a:cubicBezTo>
                  <a:cubicBezTo>
                    <a:pt x="53333" y="2945"/>
                    <a:pt x="52935" y="3183"/>
                    <a:pt x="52596" y="3183"/>
                  </a:cubicBezTo>
                  <a:cubicBezTo>
                    <a:pt x="52476" y="3183"/>
                    <a:pt x="52364" y="3154"/>
                    <a:pt x="52267" y="3076"/>
                  </a:cubicBezTo>
                  <a:cubicBezTo>
                    <a:pt x="51708" y="2554"/>
                    <a:pt x="53572" y="2405"/>
                    <a:pt x="53721" y="2368"/>
                  </a:cubicBezTo>
                  <a:cubicBezTo>
                    <a:pt x="53870" y="2330"/>
                    <a:pt x="54429" y="2293"/>
                    <a:pt x="54205" y="1995"/>
                  </a:cubicBezTo>
                  <a:cubicBezTo>
                    <a:pt x="54131" y="1883"/>
                    <a:pt x="53870" y="1846"/>
                    <a:pt x="53758" y="1771"/>
                  </a:cubicBezTo>
                  <a:cubicBezTo>
                    <a:pt x="53609" y="1697"/>
                    <a:pt x="53460" y="1585"/>
                    <a:pt x="53273" y="1510"/>
                  </a:cubicBezTo>
                  <a:cubicBezTo>
                    <a:pt x="53087" y="1361"/>
                    <a:pt x="52863" y="1249"/>
                    <a:pt x="52602" y="1138"/>
                  </a:cubicBezTo>
                  <a:cubicBezTo>
                    <a:pt x="52416" y="1100"/>
                    <a:pt x="52230" y="1063"/>
                    <a:pt x="52043" y="951"/>
                  </a:cubicBezTo>
                  <a:cubicBezTo>
                    <a:pt x="51670" y="765"/>
                    <a:pt x="51260" y="616"/>
                    <a:pt x="50813" y="578"/>
                  </a:cubicBezTo>
                  <a:cubicBezTo>
                    <a:pt x="50567" y="713"/>
                    <a:pt x="50281" y="780"/>
                    <a:pt x="49994" y="780"/>
                  </a:cubicBezTo>
                  <a:cubicBezTo>
                    <a:pt x="49803" y="780"/>
                    <a:pt x="49613" y="750"/>
                    <a:pt x="49434" y="690"/>
                  </a:cubicBezTo>
                  <a:cubicBezTo>
                    <a:pt x="49284" y="653"/>
                    <a:pt x="49173" y="578"/>
                    <a:pt x="49061" y="541"/>
                  </a:cubicBezTo>
                  <a:cubicBezTo>
                    <a:pt x="48912" y="504"/>
                    <a:pt x="48763" y="504"/>
                    <a:pt x="48613" y="466"/>
                  </a:cubicBezTo>
                  <a:cubicBezTo>
                    <a:pt x="48278" y="466"/>
                    <a:pt x="47980" y="504"/>
                    <a:pt x="47681" y="578"/>
                  </a:cubicBezTo>
                  <a:lnTo>
                    <a:pt x="46787" y="578"/>
                  </a:lnTo>
                  <a:cubicBezTo>
                    <a:pt x="46414" y="578"/>
                    <a:pt x="46488" y="690"/>
                    <a:pt x="46190" y="914"/>
                  </a:cubicBezTo>
                  <a:cubicBezTo>
                    <a:pt x="46004" y="1026"/>
                    <a:pt x="45743" y="1100"/>
                    <a:pt x="45519" y="1100"/>
                  </a:cubicBezTo>
                  <a:cubicBezTo>
                    <a:pt x="45184" y="1175"/>
                    <a:pt x="44885" y="1324"/>
                    <a:pt x="44587" y="1473"/>
                  </a:cubicBezTo>
                  <a:cubicBezTo>
                    <a:pt x="44438" y="1572"/>
                    <a:pt x="44289" y="1622"/>
                    <a:pt x="44140" y="1622"/>
                  </a:cubicBezTo>
                  <a:cubicBezTo>
                    <a:pt x="44065" y="1622"/>
                    <a:pt x="43991" y="1610"/>
                    <a:pt x="43916" y="1585"/>
                  </a:cubicBezTo>
                  <a:cubicBezTo>
                    <a:pt x="43767" y="1548"/>
                    <a:pt x="43655" y="1548"/>
                    <a:pt x="43506" y="1548"/>
                  </a:cubicBezTo>
                  <a:cubicBezTo>
                    <a:pt x="43282" y="1622"/>
                    <a:pt x="43469" y="1659"/>
                    <a:pt x="43469" y="1771"/>
                  </a:cubicBezTo>
                  <a:cubicBezTo>
                    <a:pt x="43506" y="1883"/>
                    <a:pt x="43506" y="1995"/>
                    <a:pt x="43469" y="2107"/>
                  </a:cubicBezTo>
                  <a:cubicBezTo>
                    <a:pt x="43394" y="2293"/>
                    <a:pt x="43469" y="2256"/>
                    <a:pt x="43208" y="2293"/>
                  </a:cubicBezTo>
                  <a:cubicBezTo>
                    <a:pt x="42947" y="2256"/>
                    <a:pt x="42649" y="2144"/>
                    <a:pt x="42425" y="1958"/>
                  </a:cubicBezTo>
                  <a:cubicBezTo>
                    <a:pt x="42233" y="1861"/>
                    <a:pt x="41930" y="1600"/>
                    <a:pt x="41659" y="1600"/>
                  </a:cubicBezTo>
                  <a:cubicBezTo>
                    <a:pt x="41615" y="1600"/>
                    <a:pt x="41572" y="1607"/>
                    <a:pt x="41530" y="1622"/>
                  </a:cubicBezTo>
                  <a:cubicBezTo>
                    <a:pt x="41232" y="1734"/>
                    <a:pt x="41530" y="2181"/>
                    <a:pt x="41568" y="2368"/>
                  </a:cubicBezTo>
                  <a:cubicBezTo>
                    <a:pt x="41605" y="2480"/>
                    <a:pt x="41605" y="2591"/>
                    <a:pt x="41642" y="2703"/>
                  </a:cubicBezTo>
                  <a:cubicBezTo>
                    <a:pt x="41717" y="2815"/>
                    <a:pt x="41903" y="2890"/>
                    <a:pt x="42015" y="2964"/>
                  </a:cubicBezTo>
                  <a:cubicBezTo>
                    <a:pt x="42201" y="3151"/>
                    <a:pt x="42425" y="3300"/>
                    <a:pt x="42686" y="3412"/>
                  </a:cubicBezTo>
                  <a:cubicBezTo>
                    <a:pt x="42947" y="3523"/>
                    <a:pt x="43506" y="3598"/>
                    <a:pt x="43543" y="3971"/>
                  </a:cubicBezTo>
                  <a:cubicBezTo>
                    <a:pt x="43512" y="3977"/>
                    <a:pt x="43481" y="3980"/>
                    <a:pt x="43450" y="3980"/>
                  </a:cubicBezTo>
                  <a:cubicBezTo>
                    <a:pt x="43145" y="3980"/>
                    <a:pt x="42861" y="3701"/>
                    <a:pt x="42555" y="3701"/>
                  </a:cubicBezTo>
                  <a:cubicBezTo>
                    <a:pt x="42525" y="3701"/>
                    <a:pt x="42494" y="3704"/>
                    <a:pt x="42462" y="3710"/>
                  </a:cubicBezTo>
                  <a:cubicBezTo>
                    <a:pt x="42089" y="3822"/>
                    <a:pt x="42239" y="4269"/>
                    <a:pt x="42089" y="4493"/>
                  </a:cubicBezTo>
                  <a:cubicBezTo>
                    <a:pt x="41992" y="4688"/>
                    <a:pt x="41853" y="4740"/>
                    <a:pt x="41695" y="4740"/>
                  </a:cubicBezTo>
                  <a:cubicBezTo>
                    <a:pt x="41552" y="4740"/>
                    <a:pt x="41392" y="4697"/>
                    <a:pt x="41232" y="4679"/>
                  </a:cubicBezTo>
                  <a:cubicBezTo>
                    <a:pt x="41046" y="4642"/>
                    <a:pt x="40524" y="4679"/>
                    <a:pt x="40375" y="4530"/>
                  </a:cubicBezTo>
                  <a:cubicBezTo>
                    <a:pt x="40002" y="4232"/>
                    <a:pt x="40710" y="4045"/>
                    <a:pt x="40822" y="4008"/>
                  </a:cubicBezTo>
                  <a:cubicBezTo>
                    <a:pt x="41083" y="3896"/>
                    <a:pt x="41418" y="3673"/>
                    <a:pt x="41418" y="3374"/>
                  </a:cubicBezTo>
                  <a:cubicBezTo>
                    <a:pt x="41418" y="3188"/>
                    <a:pt x="41232" y="3076"/>
                    <a:pt x="41157" y="2927"/>
                  </a:cubicBezTo>
                  <a:cubicBezTo>
                    <a:pt x="41083" y="2815"/>
                    <a:pt x="41046" y="2666"/>
                    <a:pt x="41046" y="2517"/>
                  </a:cubicBezTo>
                  <a:cubicBezTo>
                    <a:pt x="40971" y="2181"/>
                    <a:pt x="40934" y="1846"/>
                    <a:pt x="40897" y="1436"/>
                  </a:cubicBezTo>
                  <a:cubicBezTo>
                    <a:pt x="40636" y="1287"/>
                    <a:pt x="40337" y="1212"/>
                    <a:pt x="40002" y="1212"/>
                  </a:cubicBezTo>
                  <a:cubicBezTo>
                    <a:pt x="39890" y="1249"/>
                    <a:pt x="39778" y="1287"/>
                    <a:pt x="39666" y="1361"/>
                  </a:cubicBezTo>
                  <a:cubicBezTo>
                    <a:pt x="39554" y="1436"/>
                    <a:pt x="39405" y="1473"/>
                    <a:pt x="39293" y="1548"/>
                  </a:cubicBezTo>
                  <a:cubicBezTo>
                    <a:pt x="39107" y="1734"/>
                    <a:pt x="38995" y="1995"/>
                    <a:pt x="39033" y="2256"/>
                  </a:cubicBezTo>
                  <a:cubicBezTo>
                    <a:pt x="39182" y="2591"/>
                    <a:pt x="39853" y="2815"/>
                    <a:pt x="39778" y="3262"/>
                  </a:cubicBezTo>
                  <a:cubicBezTo>
                    <a:pt x="39761" y="3266"/>
                    <a:pt x="39745" y="3267"/>
                    <a:pt x="39728" y="3267"/>
                  </a:cubicBezTo>
                  <a:cubicBezTo>
                    <a:pt x="39558" y="3267"/>
                    <a:pt x="39392" y="3110"/>
                    <a:pt x="39256" y="3076"/>
                  </a:cubicBezTo>
                  <a:cubicBezTo>
                    <a:pt x="39107" y="3039"/>
                    <a:pt x="38958" y="3039"/>
                    <a:pt x="38809" y="3002"/>
                  </a:cubicBezTo>
                  <a:cubicBezTo>
                    <a:pt x="38473" y="2852"/>
                    <a:pt x="38175" y="2629"/>
                    <a:pt x="37877" y="2405"/>
                  </a:cubicBezTo>
                  <a:cubicBezTo>
                    <a:pt x="37713" y="2268"/>
                    <a:pt x="37428" y="2111"/>
                    <a:pt x="37185" y="2111"/>
                  </a:cubicBezTo>
                  <a:cubicBezTo>
                    <a:pt x="37097" y="2111"/>
                    <a:pt x="37014" y="2132"/>
                    <a:pt x="36945" y="2181"/>
                  </a:cubicBezTo>
                  <a:cubicBezTo>
                    <a:pt x="36647" y="2330"/>
                    <a:pt x="36870" y="2591"/>
                    <a:pt x="36945" y="2852"/>
                  </a:cubicBezTo>
                  <a:cubicBezTo>
                    <a:pt x="36684" y="2852"/>
                    <a:pt x="36460" y="2815"/>
                    <a:pt x="36237" y="2778"/>
                  </a:cubicBezTo>
                  <a:cubicBezTo>
                    <a:pt x="35901" y="2741"/>
                    <a:pt x="35528" y="2703"/>
                    <a:pt x="35193" y="2591"/>
                  </a:cubicBezTo>
                  <a:cubicBezTo>
                    <a:pt x="35016" y="2493"/>
                    <a:pt x="34828" y="2447"/>
                    <a:pt x="34641" y="2447"/>
                  </a:cubicBezTo>
                  <a:cubicBezTo>
                    <a:pt x="34474" y="2447"/>
                    <a:pt x="34307" y="2484"/>
                    <a:pt x="34149" y="2554"/>
                  </a:cubicBezTo>
                  <a:cubicBezTo>
                    <a:pt x="33925" y="2666"/>
                    <a:pt x="33068" y="2815"/>
                    <a:pt x="32956" y="3076"/>
                  </a:cubicBezTo>
                  <a:cubicBezTo>
                    <a:pt x="32619" y="3188"/>
                    <a:pt x="32260" y="3364"/>
                    <a:pt x="31929" y="3364"/>
                  </a:cubicBezTo>
                  <a:cubicBezTo>
                    <a:pt x="31820" y="3364"/>
                    <a:pt x="31715" y="3346"/>
                    <a:pt x="31614" y="3300"/>
                  </a:cubicBezTo>
                  <a:cubicBezTo>
                    <a:pt x="31353" y="3225"/>
                    <a:pt x="31241" y="2964"/>
                    <a:pt x="31017" y="2852"/>
                  </a:cubicBezTo>
                  <a:cubicBezTo>
                    <a:pt x="30914" y="2770"/>
                    <a:pt x="30902" y="2744"/>
                    <a:pt x="30881" y="2744"/>
                  </a:cubicBezTo>
                  <a:cubicBezTo>
                    <a:pt x="30863" y="2744"/>
                    <a:pt x="30840" y="2761"/>
                    <a:pt x="30756" y="2778"/>
                  </a:cubicBezTo>
                  <a:cubicBezTo>
                    <a:pt x="30458" y="2815"/>
                    <a:pt x="30234" y="3002"/>
                    <a:pt x="30048" y="3225"/>
                  </a:cubicBezTo>
                  <a:cubicBezTo>
                    <a:pt x="29862" y="3486"/>
                    <a:pt x="29824" y="3710"/>
                    <a:pt x="29526" y="3822"/>
                  </a:cubicBezTo>
                  <a:cubicBezTo>
                    <a:pt x="29228" y="3971"/>
                    <a:pt x="28967" y="3896"/>
                    <a:pt x="28669" y="4045"/>
                  </a:cubicBezTo>
                  <a:cubicBezTo>
                    <a:pt x="28449" y="4139"/>
                    <a:pt x="28045" y="4498"/>
                    <a:pt x="27766" y="4498"/>
                  </a:cubicBezTo>
                  <a:cubicBezTo>
                    <a:pt x="27714" y="4498"/>
                    <a:pt x="27666" y="4485"/>
                    <a:pt x="27625" y="4455"/>
                  </a:cubicBezTo>
                  <a:cubicBezTo>
                    <a:pt x="27438" y="4344"/>
                    <a:pt x="27625" y="3934"/>
                    <a:pt x="27476" y="3784"/>
                  </a:cubicBezTo>
                  <a:cubicBezTo>
                    <a:pt x="27431" y="3717"/>
                    <a:pt x="27319" y="3704"/>
                    <a:pt x="27213" y="3704"/>
                  </a:cubicBezTo>
                  <a:cubicBezTo>
                    <a:pt x="27142" y="3704"/>
                    <a:pt x="27073" y="3710"/>
                    <a:pt x="27028" y="3710"/>
                  </a:cubicBezTo>
                  <a:cubicBezTo>
                    <a:pt x="26842" y="3673"/>
                    <a:pt x="26618" y="3635"/>
                    <a:pt x="26432" y="3561"/>
                  </a:cubicBezTo>
                  <a:cubicBezTo>
                    <a:pt x="26171" y="3449"/>
                    <a:pt x="25463" y="3151"/>
                    <a:pt x="25612" y="2741"/>
                  </a:cubicBezTo>
                  <a:cubicBezTo>
                    <a:pt x="25647" y="2739"/>
                    <a:pt x="25682" y="2738"/>
                    <a:pt x="25718" y="2738"/>
                  </a:cubicBezTo>
                  <a:cubicBezTo>
                    <a:pt x="26435" y="2738"/>
                    <a:pt x="27211" y="3081"/>
                    <a:pt x="27886" y="3188"/>
                  </a:cubicBezTo>
                  <a:cubicBezTo>
                    <a:pt x="28042" y="3188"/>
                    <a:pt x="28373" y="3268"/>
                    <a:pt x="28662" y="3268"/>
                  </a:cubicBezTo>
                  <a:cubicBezTo>
                    <a:pt x="28854" y="3268"/>
                    <a:pt x="29027" y="3233"/>
                    <a:pt x="29116" y="3113"/>
                  </a:cubicBezTo>
                  <a:cubicBezTo>
                    <a:pt x="29153" y="2964"/>
                    <a:pt x="29153" y="2815"/>
                    <a:pt x="29153" y="2666"/>
                  </a:cubicBezTo>
                  <a:cubicBezTo>
                    <a:pt x="29079" y="2032"/>
                    <a:pt x="28370" y="1846"/>
                    <a:pt x="27886" y="1622"/>
                  </a:cubicBezTo>
                  <a:cubicBezTo>
                    <a:pt x="27252" y="1436"/>
                    <a:pt x="26618" y="1175"/>
                    <a:pt x="25985" y="914"/>
                  </a:cubicBezTo>
                  <a:cubicBezTo>
                    <a:pt x="25056" y="419"/>
                    <a:pt x="24077" y="1"/>
                    <a:pt x="230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0"/>
            <p:cNvSpPr/>
            <p:nvPr/>
          </p:nvSpPr>
          <p:spPr>
            <a:xfrm>
              <a:off x="1903374" y="1901380"/>
              <a:ext cx="192029" cy="147847"/>
            </a:xfrm>
            <a:custGeom>
              <a:avLst/>
              <a:gdLst/>
              <a:ahLst/>
              <a:cxnLst/>
              <a:rect l="l" t="t" r="r" b="b"/>
              <a:pathLst>
                <a:path w="6376" h="4909" extrusionOk="0">
                  <a:moveTo>
                    <a:pt x="4208" y="1"/>
                  </a:moveTo>
                  <a:cubicBezTo>
                    <a:pt x="4087" y="1"/>
                    <a:pt x="3962" y="106"/>
                    <a:pt x="3878" y="190"/>
                  </a:cubicBezTo>
                  <a:cubicBezTo>
                    <a:pt x="3654" y="451"/>
                    <a:pt x="3542" y="749"/>
                    <a:pt x="3505" y="1084"/>
                  </a:cubicBezTo>
                  <a:cubicBezTo>
                    <a:pt x="3468" y="1308"/>
                    <a:pt x="3356" y="1308"/>
                    <a:pt x="3244" y="1495"/>
                  </a:cubicBezTo>
                  <a:cubicBezTo>
                    <a:pt x="3095" y="1644"/>
                    <a:pt x="3095" y="1793"/>
                    <a:pt x="2908" y="1942"/>
                  </a:cubicBezTo>
                  <a:cubicBezTo>
                    <a:pt x="2768" y="2062"/>
                    <a:pt x="2628" y="2096"/>
                    <a:pt x="2476" y="2096"/>
                  </a:cubicBezTo>
                  <a:cubicBezTo>
                    <a:pt x="2345" y="2096"/>
                    <a:pt x="2206" y="2071"/>
                    <a:pt x="2051" y="2054"/>
                  </a:cubicBezTo>
                  <a:cubicBezTo>
                    <a:pt x="1969" y="2023"/>
                    <a:pt x="1887" y="2009"/>
                    <a:pt x="1806" y="2009"/>
                  </a:cubicBezTo>
                  <a:cubicBezTo>
                    <a:pt x="1594" y="2009"/>
                    <a:pt x="1393" y="2105"/>
                    <a:pt x="1231" y="2240"/>
                  </a:cubicBezTo>
                  <a:cubicBezTo>
                    <a:pt x="1095" y="2458"/>
                    <a:pt x="1058" y="2755"/>
                    <a:pt x="1164" y="2755"/>
                  </a:cubicBezTo>
                  <a:cubicBezTo>
                    <a:pt x="1203" y="2755"/>
                    <a:pt x="1262" y="2714"/>
                    <a:pt x="1343" y="2613"/>
                  </a:cubicBezTo>
                  <a:lnTo>
                    <a:pt x="1343" y="2613"/>
                  </a:lnTo>
                  <a:cubicBezTo>
                    <a:pt x="1268" y="3060"/>
                    <a:pt x="1" y="3433"/>
                    <a:pt x="895" y="3731"/>
                  </a:cubicBezTo>
                  <a:cubicBezTo>
                    <a:pt x="1035" y="3794"/>
                    <a:pt x="1182" y="3823"/>
                    <a:pt x="1327" y="3823"/>
                  </a:cubicBezTo>
                  <a:cubicBezTo>
                    <a:pt x="1529" y="3823"/>
                    <a:pt x="1728" y="3765"/>
                    <a:pt x="1902" y="3657"/>
                  </a:cubicBezTo>
                  <a:cubicBezTo>
                    <a:pt x="2163" y="3396"/>
                    <a:pt x="2349" y="3098"/>
                    <a:pt x="2424" y="2762"/>
                  </a:cubicBezTo>
                  <a:cubicBezTo>
                    <a:pt x="2598" y="2762"/>
                    <a:pt x="2821" y="2696"/>
                    <a:pt x="3017" y="2696"/>
                  </a:cubicBezTo>
                  <a:cubicBezTo>
                    <a:pt x="3116" y="2696"/>
                    <a:pt x="3207" y="2712"/>
                    <a:pt x="3281" y="2762"/>
                  </a:cubicBezTo>
                  <a:cubicBezTo>
                    <a:pt x="3468" y="2986"/>
                    <a:pt x="3505" y="3247"/>
                    <a:pt x="3393" y="3508"/>
                  </a:cubicBezTo>
                  <a:cubicBezTo>
                    <a:pt x="3221" y="3954"/>
                    <a:pt x="2764" y="4908"/>
                    <a:pt x="3541" y="4908"/>
                  </a:cubicBezTo>
                  <a:cubicBezTo>
                    <a:pt x="3607" y="4908"/>
                    <a:pt x="3682" y="4902"/>
                    <a:pt x="3766" y="4887"/>
                  </a:cubicBezTo>
                  <a:cubicBezTo>
                    <a:pt x="3990" y="4850"/>
                    <a:pt x="4139" y="4663"/>
                    <a:pt x="4362" y="4626"/>
                  </a:cubicBezTo>
                  <a:cubicBezTo>
                    <a:pt x="4593" y="4580"/>
                    <a:pt x="4823" y="4548"/>
                    <a:pt x="5054" y="4548"/>
                  </a:cubicBezTo>
                  <a:cubicBezTo>
                    <a:pt x="5196" y="4548"/>
                    <a:pt x="5338" y="4560"/>
                    <a:pt x="5481" y="4589"/>
                  </a:cubicBezTo>
                  <a:cubicBezTo>
                    <a:pt x="5535" y="4604"/>
                    <a:pt x="5590" y="4612"/>
                    <a:pt x="5643" y="4612"/>
                  </a:cubicBezTo>
                  <a:cubicBezTo>
                    <a:pt x="5846" y="4612"/>
                    <a:pt x="6034" y="4505"/>
                    <a:pt x="6152" y="4328"/>
                  </a:cubicBezTo>
                  <a:cubicBezTo>
                    <a:pt x="6264" y="4179"/>
                    <a:pt x="6338" y="3992"/>
                    <a:pt x="6375" y="3806"/>
                  </a:cubicBezTo>
                  <a:cubicBezTo>
                    <a:pt x="6375" y="3694"/>
                    <a:pt x="6264" y="3657"/>
                    <a:pt x="6152" y="3582"/>
                  </a:cubicBezTo>
                  <a:cubicBezTo>
                    <a:pt x="5965" y="3396"/>
                    <a:pt x="5704" y="3433"/>
                    <a:pt x="5481" y="3247"/>
                  </a:cubicBezTo>
                  <a:cubicBezTo>
                    <a:pt x="5220" y="3023"/>
                    <a:pt x="5294" y="2762"/>
                    <a:pt x="5182" y="2501"/>
                  </a:cubicBezTo>
                  <a:cubicBezTo>
                    <a:pt x="5071" y="2277"/>
                    <a:pt x="4922" y="2091"/>
                    <a:pt x="4735" y="1942"/>
                  </a:cubicBezTo>
                  <a:cubicBezTo>
                    <a:pt x="4623" y="1867"/>
                    <a:pt x="4437" y="1867"/>
                    <a:pt x="4437" y="1681"/>
                  </a:cubicBezTo>
                  <a:cubicBezTo>
                    <a:pt x="4400" y="1532"/>
                    <a:pt x="4549" y="1495"/>
                    <a:pt x="4698" y="1420"/>
                  </a:cubicBezTo>
                  <a:cubicBezTo>
                    <a:pt x="4847" y="1345"/>
                    <a:pt x="5443" y="935"/>
                    <a:pt x="5145" y="712"/>
                  </a:cubicBezTo>
                  <a:cubicBezTo>
                    <a:pt x="5033" y="637"/>
                    <a:pt x="4810" y="637"/>
                    <a:pt x="4698" y="637"/>
                  </a:cubicBezTo>
                  <a:cubicBezTo>
                    <a:pt x="4437" y="600"/>
                    <a:pt x="4400" y="637"/>
                    <a:pt x="4400" y="376"/>
                  </a:cubicBezTo>
                  <a:cubicBezTo>
                    <a:pt x="4400" y="227"/>
                    <a:pt x="4511" y="115"/>
                    <a:pt x="4325" y="41"/>
                  </a:cubicBezTo>
                  <a:cubicBezTo>
                    <a:pt x="4288" y="13"/>
                    <a:pt x="4248" y="1"/>
                    <a:pt x="4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0"/>
            <p:cNvSpPr/>
            <p:nvPr/>
          </p:nvSpPr>
          <p:spPr>
            <a:xfrm>
              <a:off x="2515301" y="3247150"/>
              <a:ext cx="129144" cy="228803"/>
            </a:xfrm>
            <a:custGeom>
              <a:avLst/>
              <a:gdLst/>
              <a:ahLst/>
              <a:cxnLst/>
              <a:rect l="l" t="t" r="r" b="b"/>
              <a:pathLst>
                <a:path w="4288" h="7597" extrusionOk="0">
                  <a:moveTo>
                    <a:pt x="4096" y="0"/>
                  </a:moveTo>
                  <a:cubicBezTo>
                    <a:pt x="3834" y="0"/>
                    <a:pt x="3231" y="370"/>
                    <a:pt x="3132" y="502"/>
                  </a:cubicBezTo>
                  <a:cubicBezTo>
                    <a:pt x="2945" y="763"/>
                    <a:pt x="2945" y="1211"/>
                    <a:pt x="2759" y="1434"/>
                  </a:cubicBezTo>
                  <a:cubicBezTo>
                    <a:pt x="2610" y="1584"/>
                    <a:pt x="2461" y="1733"/>
                    <a:pt x="2311" y="1845"/>
                  </a:cubicBezTo>
                  <a:cubicBezTo>
                    <a:pt x="1901" y="2068"/>
                    <a:pt x="1044" y="1956"/>
                    <a:pt x="969" y="2553"/>
                  </a:cubicBezTo>
                  <a:cubicBezTo>
                    <a:pt x="969" y="2814"/>
                    <a:pt x="1044" y="3112"/>
                    <a:pt x="1193" y="3336"/>
                  </a:cubicBezTo>
                  <a:cubicBezTo>
                    <a:pt x="1268" y="3634"/>
                    <a:pt x="1268" y="3932"/>
                    <a:pt x="1193" y="4230"/>
                  </a:cubicBezTo>
                  <a:cubicBezTo>
                    <a:pt x="1218" y="4211"/>
                    <a:pt x="1233" y="4203"/>
                    <a:pt x="1239" y="4203"/>
                  </a:cubicBezTo>
                  <a:cubicBezTo>
                    <a:pt x="1267" y="4203"/>
                    <a:pt x="1087" y="4399"/>
                    <a:pt x="932" y="4491"/>
                  </a:cubicBezTo>
                  <a:cubicBezTo>
                    <a:pt x="746" y="4603"/>
                    <a:pt x="447" y="4641"/>
                    <a:pt x="298" y="4827"/>
                  </a:cubicBezTo>
                  <a:cubicBezTo>
                    <a:pt x="0" y="5125"/>
                    <a:pt x="298" y="5722"/>
                    <a:pt x="373" y="6057"/>
                  </a:cubicBezTo>
                  <a:cubicBezTo>
                    <a:pt x="447" y="6393"/>
                    <a:pt x="522" y="6691"/>
                    <a:pt x="634" y="7026"/>
                  </a:cubicBezTo>
                  <a:cubicBezTo>
                    <a:pt x="708" y="7287"/>
                    <a:pt x="746" y="7548"/>
                    <a:pt x="1044" y="7586"/>
                  </a:cubicBezTo>
                  <a:cubicBezTo>
                    <a:pt x="1077" y="7593"/>
                    <a:pt x="1110" y="7597"/>
                    <a:pt x="1143" y="7597"/>
                  </a:cubicBezTo>
                  <a:cubicBezTo>
                    <a:pt x="1584" y="7597"/>
                    <a:pt x="1949" y="6926"/>
                    <a:pt x="2088" y="6579"/>
                  </a:cubicBezTo>
                  <a:cubicBezTo>
                    <a:pt x="2311" y="6169"/>
                    <a:pt x="2572" y="5796"/>
                    <a:pt x="2871" y="5423"/>
                  </a:cubicBezTo>
                  <a:cubicBezTo>
                    <a:pt x="3020" y="5237"/>
                    <a:pt x="3132" y="5051"/>
                    <a:pt x="3206" y="4790"/>
                  </a:cubicBezTo>
                  <a:cubicBezTo>
                    <a:pt x="3243" y="4678"/>
                    <a:pt x="3318" y="4641"/>
                    <a:pt x="3355" y="4491"/>
                  </a:cubicBezTo>
                  <a:cubicBezTo>
                    <a:pt x="3393" y="4342"/>
                    <a:pt x="3430" y="4156"/>
                    <a:pt x="3430" y="3970"/>
                  </a:cubicBezTo>
                  <a:cubicBezTo>
                    <a:pt x="3467" y="3634"/>
                    <a:pt x="3579" y="3336"/>
                    <a:pt x="3728" y="3075"/>
                  </a:cubicBezTo>
                  <a:cubicBezTo>
                    <a:pt x="3952" y="2777"/>
                    <a:pt x="4101" y="2478"/>
                    <a:pt x="4250" y="2143"/>
                  </a:cubicBezTo>
                  <a:cubicBezTo>
                    <a:pt x="4287" y="1919"/>
                    <a:pt x="4287" y="1695"/>
                    <a:pt x="4250" y="1509"/>
                  </a:cubicBezTo>
                  <a:cubicBezTo>
                    <a:pt x="4213" y="1285"/>
                    <a:pt x="4213" y="1099"/>
                    <a:pt x="4175" y="875"/>
                  </a:cubicBezTo>
                  <a:cubicBezTo>
                    <a:pt x="4101" y="577"/>
                    <a:pt x="4213" y="316"/>
                    <a:pt x="4175" y="18"/>
                  </a:cubicBezTo>
                  <a:cubicBezTo>
                    <a:pt x="4155" y="6"/>
                    <a:pt x="4128"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0"/>
            <p:cNvSpPr/>
            <p:nvPr/>
          </p:nvSpPr>
          <p:spPr>
            <a:xfrm>
              <a:off x="3403406" y="3021570"/>
              <a:ext cx="144865" cy="235278"/>
            </a:xfrm>
            <a:custGeom>
              <a:avLst/>
              <a:gdLst/>
              <a:ahLst/>
              <a:cxnLst/>
              <a:rect l="l" t="t" r="r" b="b"/>
              <a:pathLst>
                <a:path w="4810" h="7812" extrusionOk="0">
                  <a:moveTo>
                    <a:pt x="109" y="0"/>
                  </a:moveTo>
                  <a:cubicBezTo>
                    <a:pt x="73" y="0"/>
                    <a:pt x="37" y="5"/>
                    <a:pt x="0" y="15"/>
                  </a:cubicBezTo>
                  <a:cubicBezTo>
                    <a:pt x="0" y="164"/>
                    <a:pt x="112" y="276"/>
                    <a:pt x="224" y="350"/>
                  </a:cubicBezTo>
                  <a:cubicBezTo>
                    <a:pt x="112" y="537"/>
                    <a:pt x="112" y="835"/>
                    <a:pt x="299" y="984"/>
                  </a:cubicBezTo>
                  <a:cubicBezTo>
                    <a:pt x="448" y="1208"/>
                    <a:pt x="597" y="1394"/>
                    <a:pt x="746" y="1580"/>
                  </a:cubicBezTo>
                  <a:cubicBezTo>
                    <a:pt x="932" y="1841"/>
                    <a:pt x="1082" y="2177"/>
                    <a:pt x="1156" y="2475"/>
                  </a:cubicBezTo>
                  <a:cubicBezTo>
                    <a:pt x="1231" y="2699"/>
                    <a:pt x="1231" y="2922"/>
                    <a:pt x="1193" y="3109"/>
                  </a:cubicBezTo>
                  <a:cubicBezTo>
                    <a:pt x="1231" y="3370"/>
                    <a:pt x="1305" y="3631"/>
                    <a:pt x="1417" y="3854"/>
                  </a:cubicBezTo>
                  <a:cubicBezTo>
                    <a:pt x="1641" y="4414"/>
                    <a:pt x="1902" y="4973"/>
                    <a:pt x="2125" y="5532"/>
                  </a:cubicBezTo>
                  <a:cubicBezTo>
                    <a:pt x="2237" y="5979"/>
                    <a:pt x="2424" y="6389"/>
                    <a:pt x="2685" y="6762"/>
                  </a:cubicBezTo>
                  <a:cubicBezTo>
                    <a:pt x="2946" y="7098"/>
                    <a:pt x="3281" y="7620"/>
                    <a:pt x="3691" y="7769"/>
                  </a:cubicBezTo>
                  <a:cubicBezTo>
                    <a:pt x="3777" y="7797"/>
                    <a:pt x="3843" y="7811"/>
                    <a:pt x="3895" y="7811"/>
                  </a:cubicBezTo>
                  <a:cubicBezTo>
                    <a:pt x="4046" y="7811"/>
                    <a:pt x="4073" y="7693"/>
                    <a:pt x="4101" y="7471"/>
                  </a:cubicBezTo>
                  <a:cubicBezTo>
                    <a:pt x="4176" y="7172"/>
                    <a:pt x="4325" y="6911"/>
                    <a:pt x="4586" y="6688"/>
                  </a:cubicBezTo>
                  <a:cubicBezTo>
                    <a:pt x="4810" y="6501"/>
                    <a:pt x="4772" y="6539"/>
                    <a:pt x="4735" y="6278"/>
                  </a:cubicBezTo>
                  <a:cubicBezTo>
                    <a:pt x="4698" y="6128"/>
                    <a:pt x="4772" y="5942"/>
                    <a:pt x="4735" y="5830"/>
                  </a:cubicBezTo>
                  <a:cubicBezTo>
                    <a:pt x="4735" y="5718"/>
                    <a:pt x="4623" y="5607"/>
                    <a:pt x="4623" y="5495"/>
                  </a:cubicBezTo>
                  <a:cubicBezTo>
                    <a:pt x="4623" y="5234"/>
                    <a:pt x="4586" y="4973"/>
                    <a:pt x="4474" y="4749"/>
                  </a:cubicBezTo>
                  <a:cubicBezTo>
                    <a:pt x="4362" y="4600"/>
                    <a:pt x="4250" y="4451"/>
                    <a:pt x="4138" y="4302"/>
                  </a:cubicBezTo>
                  <a:cubicBezTo>
                    <a:pt x="4064" y="4153"/>
                    <a:pt x="3989" y="4004"/>
                    <a:pt x="3915" y="3854"/>
                  </a:cubicBezTo>
                  <a:cubicBezTo>
                    <a:pt x="3654" y="3519"/>
                    <a:pt x="3356" y="3258"/>
                    <a:pt x="3020" y="3034"/>
                  </a:cubicBezTo>
                  <a:cubicBezTo>
                    <a:pt x="2722" y="2848"/>
                    <a:pt x="2498" y="2587"/>
                    <a:pt x="2312" y="2289"/>
                  </a:cubicBezTo>
                  <a:cubicBezTo>
                    <a:pt x="2125" y="2028"/>
                    <a:pt x="2051" y="2140"/>
                    <a:pt x="1715" y="1990"/>
                  </a:cubicBezTo>
                  <a:cubicBezTo>
                    <a:pt x="1380" y="1841"/>
                    <a:pt x="1268" y="1133"/>
                    <a:pt x="1044" y="797"/>
                  </a:cubicBezTo>
                  <a:cubicBezTo>
                    <a:pt x="840" y="492"/>
                    <a:pt x="482" y="0"/>
                    <a:pt x="1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0"/>
            <p:cNvSpPr/>
            <p:nvPr/>
          </p:nvSpPr>
          <p:spPr>
            <a:xfrm>
              <a:off x="3535893" y="3260311"/>
              <a:ext cx="132517" cy="48308"/>
            </a:xfrm>
            <a:custGeom>
              <a:avLst/>
              <a:gdLst/>
              <a:ahLst/>
              <a:cxnLst/>
              <a:rect l="l" t="t" r="r" b="b"/>
              <a:pathLst>
                <a:path w="4400" h="1604" extrusionOk="0">
                  <a:moveTo>
                    <a:pt x="791" y="1"/>
                  </a:moveTo>
                  <a:cubicBezTo>
                    <a:pt x="429" y="1"/>
                    <a:pt x="364" y="411"/>
                    <a:pt x="299" y="737"/>
                  </a:cubicBezTo>
                  <a:lnTo>
                    <a:pt x="0" y="587"/>
                  </a:lnTo>
                  <a:lnTo>
                    <a:pt x="0" y="587"/>
                  </a:lnTo>
                  <a:cubicBezTo>
                    <a:pt x="261" y="737"/>
                    <a:pt x="448" y="1035"/>
                    <a:pt x="671" y="1221"/>
                  </a:cubicBezTo>
                  <a:cubicBezTo>
                    <a:pt x="970" y="1370"/>
                    <a:pt x="1305" y="1482"/>
                    <a:pt x="1641" y="1482"/>
                  </a:cubicBezTo>
                  <a:cubicBezTo>
                    <a:pt x="2310" y="1543"/>
                    <a:pt x="3005" y="1604"/>
                    <a:pt x="3684" y="1604"/>
                  </a:cubicBezTo>
                  <a:cubicBezTo>
                    <a:pt x="3836" y="1604"/>
                    <a:pt x="3988" y="1601"/>
                    <a:pt x="4138" y="1594"/>
                  </a:cubicBezTo>
                  <a:lnTo>
                    <a:pt x="4399" y="1594"/>
                  </a:lnTo>
                  <a:cubicBezTo>
                    <a:pt x="4362" y="1557"/>
                    <a:pt x="4325" y="1519"/>
                    <a:pt x="4288" y="1482"/>
                  </a:cubicBezTo>
                  <a:cubicBezTo>
                    <a:pt x="4176" y="1370"/>
                    <a:pt x="4027" y="1296"/>
                    <a:pt x="3915" y="1221"/>
                  </a:cubicBezTo>
                  <a:cubicBezTo>
                    <a:pt x="3244" y="997"/>
                    <a:pt x="2573" y="774"/>
                    <a:pt x="1902" y="625"/>
                  </a:cubicBezTo>
                  <a:cubicBezTo>
                    <a:pt x="1529" y="513"/>
                    <a:pt x="1305" y="177"/>
                    <a:pt x="970" y="28"/>
                  </a:cubicBezTo>
                  <a:cubicBezTo>
                    <a:pt x="903" y="9"/>
                    <a:pt x="844" y="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0"/>
            <p:cNvSpPr/>
            <p:nvPr/>
          </p:nvSpPr>
          <p:spPr>
            <a:xfrm>
              <a:off x="3668380" y="3307566"/>
              <a:ext cx="94328" cy="36412"/>
            </a:xfrm>
            <a:custGeom>
              <a:avLst/>
              <a:gdLst/>
              <a:ahLst/>
              <a:cxnLst/>
              <a:rect l="l" t="t" r="r" b="b"/>
              <a:pathLst>
                <a:path w="3132" h="1209" extrusionOk="0">
                  <a:moveTo>
                    <a:pt x="466" y="0"/>
                  </a:moveTo>
                  <a:cubicBezTo>
                    <a:pt x="309" y="0"/>
                    <a:pt x="155" y="10"/>
                    <a:pt x="0" y="25"/>
                  </a:cubicBezTo>
                  <a:cubicBezTo>
                    <a:pt x="150" y="174"/>
                    <a:pt x="261" y="360"/>
                    <a:pt x="411" y="510"/>
                  </a:cubicBezTo>
                  <a:cubicBezTo>
                    <a:pt x="908" y="976"/>
                    <a:pt x="1560" y="1209"/>
                    <a:pt x="2238" y="1209"/>
                  </a:cubicBezTo>
                  <a:cubicBezTo>
                    <a:pt x="2374" y="1209"/>
                    <a:pt x="2511" y="1199"/>
                    <a:pt x="2647" y="1181"/>
                  </a:cubicBezTo>
                  <a:lnTo>
                    <a:pt x="2946" y="1181"/>
                  </a:lnTo>
                  <a:cubicBezTo>
                    <a:pt x="3020" y="1069"/>
                    <a:pt x="3095" y="920"/>
                    <a:pt x="3132" y="808"/>
                  </a:cubicBezTo>
                  <a:cubicBezTo>
                    <a:pt x="3095" y="771"/>
                    <a:pt x="3057" y="733"/>
                    <a:pt x="3020" y="733"/>
                  </a:cubicBezTo>
                  <a:cubicBezTo>
                    <a:pt x="2424" y="435"/>
                    <a:pt x="1790" y="174"/>
                    <a:pt x="1156" y="62"/>
                  </a:cubicBezTo>
                  <a:cubicBezTo>
                    <a:pt x="916" y="19"/>
                    <a:pt x="688" y="0"/>
                    <a:pt x="4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0"/>
            <p:cNvSpPr/>
            <p:nvPr/>
          </p:nvSpPr>
          <p:spPr>
            <a:xfrm>
              <a:off x="3711057" y="3213569"/>
              <a:ext cx="13493" cy="3825"/>
            </a:xfrm>
            <a:custGeom>
              <a:avLst/>
              <a:gdLst/>
              <a:ahLst/>
              <a:cxnLst/>
              <a:rect l="l" t="t" r="r" b="b"/>
              <a:pathLst>
                <a:path w="448" h="127" extrusionOk="0">
                  <a:moveTo>
                    <a:pt x="267" y="0"/>
                  </a:moveTo>
                  <a:cubicBezTo>
                    <a:pt x="105" y="0"/>
                    <a:pt x="0" y="42"/>
                    <a:pt x="0" y="126"/>
                  </a:cubicBezTo>
                  <a:lnTo>
                    <a:pt x="447" y="14"/>
                  </a:lnTo>
                  <a:cubicBezTo>
                    <a:pt x="382" y="5"/>
                    <a:pt x="322" y="0"/>
                    <a:pt x="267"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0"/>
            <p:cNvSpPr/>
            <p:nvPr/>
          </p:nvSpPr>
          <p:spPr>
            <a:xfrm>
              <a:off x="3724519" y="3205016"/>
              <a:ext cx="33701" cy="10872"/>
            </a:xfrm>
            <a:custGeom>
              <a:avLst/>
              <a:gdLst/>
              <a:ahLst/>
              <a:cxnLst/>
              <a:rect l="l" t="t" r="r" b="b"/>
              <a:pathLst>
                <a:path w="1119" h="361" extrusionOk="0">
                  <a:moveTo>
                    <a:pt x="1119" y="0"/>
                  </a:moveTo>
                  <a:lnTo>
                    <a:pt x="0" y="298"/>
                  </a:lnTo>
                  <a:cubicBezTo>
                    <a:pt x="197" y="342"/>
                    <a:pt x="394" y="360"/>
                    <a:pt x="583" y="360"/>
                  </a:cubicBezTo>
                  <a:cubicBezTo>
                    <a:pt x="716" y="360"/>
                    <a:pt x="846" y="351"/>
                    <a:pt x="970" y="336"/>
                  </a:cubicBezTo>
                  <a:cubicBezTo>
                    <a:pt x="1119" y="261"/>
                    <a:pt x="1119" y="149"/>
                    <a:pt x="1119"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0"/>
            <p:cNvSpPr/>
            <p:nvPr/>
          </p:nvSpPr>
          <p:spPr>
            <a:xfrm>
              <a:off x="3598779" y="3047832"/>
              <a:ext cx="177422" cy="194740"/>
            </a:xfrm>
            <a:custGeom>
              <a:avLst/>
              <a:gdLst/>
              <a:ahLst/>
              <a:cxnLst/>
              <a:rect l="l" t="t" r="r" b="b"/>
              <a:pathLst>
                <a:path w="5891" h="6466" extrusionOk="0">
                  <a:moveTo>
                    <a:pt x="4623" y="0"/>
                  </a:moveTo>
                  <a:lnTo>
                    <a:pt x="4623" y="0"/>
                  </a:lnTo>
                  <a:cubicBezTo>
                    <a:pt x="4436" y="149"/>
                    <a:pt x="4362" y="298"/>
                    <a:pt x="4175" y="447"/>
                  </a:cubicBezTo>
                  <a:cubicBezTo>
                    <a:pt x="3952" y="597"/>
                    <a:pt x="3728" y="671"/>
                    <a:pt x="3579" y="857"/>
                  </a:cubicBezTo>
                  <a:cubicBezTo>
                    <a:pt x="3393" y="1156"/>
                    <a:pt x="3281" y="1640"/>
                    <a:pt x="2871" y="1752"/>
                  </a:cubicBezTo>
                  <a:cubicBezTo>
                    <a:pt x="2817" y="1767"/>
                    <a:pt x="2765" y="1773"/>
                    <a:pt x="2714" y="1773"/>
                  </a:cubicBezTo>
                  <a:cubicBezTo>
                    <a:pt x="2546" y="1773"/>
                    <a:pt x="2392" y="1709"/>
                    <a:pt x="2239" y="1709"/>
                  </a:cubicBezTo>
                  <a:cubicBezTo>
                    <a:pt x="2214" y="1709"/>
                    <a:pt x="2188" y="1711"/>
                    <a:pt x="2162" y="1715"/>
                  </a:cubicBezTo>
                  <a:cubicBezTo>
                    <a:pt x="1976" y="1752"/>
                    <a:pt x="1901" y="1901"/>
                    <a:pt x="1827" y="2013"/>
                  </a:cubicBezTo>
                  <a:cubicBezTo>
                    <a:pt x="1640" y="2237"/>
                    <a:pt x="1454" y="2796"/>
                    <a:pt x="1193" y="2796"/>
                  </a:cubicBezTo>
                  <a:cubicBezTo>
                    <a:pt x="895" y="2796"/>
                    <a:pt x="746" y="2461"/>
                    <a:pt x="410" y="2461"/>
                  </a:cubicBezTo>
                  <a:cubicBezTo>
                    <a:pt x="37" y="2461"/>
                    <a:pt x="224" y="2572"/>
                    <a:pt x="224" y="2833"/>
                  </a:cubicBezTo>
                  <a:cubicBezTo>
                    <a:pt x="298" y="3430"/>
                    <a:pt x="0" y="4026"/>
                    <a:pt x="112" y="4623"/>
                  </a:cubicBezTo>
                  <a:cubicBezTo>
                    <a:pt x="112" y="4846"/>
                    <a:pt x="224" y="5033"/>
                    <a:pt x="336" y="5145"/>
                  </a:cubicBezTo>
                  <a:cubicBezTo>
                    <a:pt x="522" y="5294"/>
                    <a:pt x="746" y="5294"/>
                    <a:pt x="858" y="5443"/>
                  </a:cubicBezTo>
                  <a:cubicBezTo>
                    <a:pt x="1007" y="5592"/>
                    <a:pt x="1081" y="5741"/>
                    <a:pt x="1268" y="5778"/>
                  </a:cubicBezTo>
                  <a:cubicBezTo>
                    <a:pt x="1454" y="5816"/>
                    <a:pt x="1715" y="5816"/>
                    <a:pt x="1901" y="5853"/>
                  </a:cubicBezTo>
                  <a:cubicBezTo>
                    <a:pt x="2162" y="5853"/>
                    <a:pt x="2423" y="5928"/>
                    <a:pt x="2610" y="6114"/>
                  </a:cubicBezTo>
                  <a:cubicBezTo>
                    <a:pt x="2759" y="6263"/>
                    <a:pt x="2796" y="6412"/>
                    <a:pt x="3020" y="6449"/>
                  </a:cubicBezTo>
                  <a:cubicBezTo>
                    <a:pt x="3086" y="6461"/>
                    <a:pt x="3146" y="6466"/>
                    <a:pt x="3199" y="6466"/>
                  </a:cubicBezTo>
                  <a:cubicBezTo>
                    <a:pt x="3685" y="6466"/>
                    <a:pt x="3661" y="6032"/>
                    <a:pt x="3728" y="5629"/>
                  </a:cubicBezTo>
                  <a:lnTo>
                    <a:pt x="3728" y="5629"/>
                  </a:lnTo>
                  <a:lnTo>
                    <a:pt x="3579" y="5667"/>
                  </a:lnTo>
                  <a:cubicBezTo>
                    <a:pt x="3840" y="5331"/>
                    <a:pt x="3952" y="4921"/>
                    <a:pt x="3989" y="4548"/>
                  </a:cubicBezTo>
                  <a:cubicBezTo>
                    <a:pt x="4026" y="4250"/>
                    <a:pt x="3989" y="4324"/>
                    <a:pt x="4213" y="4287"/>
                  </a:cubicBezTo>
                  <a:cubicBezTo>
                    <a:pt x="4399" y="4287"/>
                    <a:pt x="4548" y="4213"/>
                    <a:pt x="4697" y="4101"/>
                  </a:cubicBezTo>
                  <a:cubicBezTo>
                    <a:pt x="4772" y="3989"/>
                    <a:pt x="4735" y="3803"/>
                    <a:pt x="4772" y="3653"/>
                  </a:cubicBezTo>
                  <a:cubicBezTo>
                    <a:pt x="4846" y="3542"/>
                    <a:pt x="4921" y="3393"/>
                    <a:pt x="4958" y="3281"/>
                  </a:cubicBezTo>
                  <a:cubicBezTo>
                    <a:pt x="4958" y="3132"/>
                    <a:pt x="4996" y="2945"/>
                    <a:pt x="4996" y="2796"/>
                  </a:cubicBezTo>
                  <a:cubicBezTo>
                    <a:pt x="4958" y="2684"/>
                    <a:pt x="4958" y="2535"/>
                    <a:pt x="4958" y="2423"/>
                  </a:cubicBezTo>
                  <a:cubicBezTo>
                    <a:pt x="4996" y="2200"/>
                    <a:pt x="4996" y="2050"/>
                    <a:pt x="5107" y="1976"/>
                  </a:cubicBezTo>
                  <a:cubicBezTo>
                    <a:pt x="5182" y="1957"/>
                    <a:pt x="5247" y="1957"/>
                    <a:pt x="5312" y="1957"/>
                  </a:cubicBezTo>
                  <a:cubicBezTo>
                    <a:pt x="5378" y="1957"/>
                    <a:pt x="5443" y="1957"/>
                    <a:pt x="5518" y="1939"/>
                  </a:cubicBezTo>
                  <a:cubicBezTo>
                    <a:pt x="5778" y="1864"/>
                    <a:pt x="5890" y="1678"/>
                    <a:pt x="5629" y="1454"/>
                  </a:cubicBezTo>
                  <a:cubicBezTo>
                    <a:pt x="5368" y="1230"/>
                    <a:pt x="4996" y="1193"/>
                    <a:pt x="4809" y="895"/>
                  </a:cubicBezTo>
                  <a:cubicBezTo>
                    <a:pt x="4735" y="746"/>
                    <a:pt x="4772" y="597"/>
                    <a:pt x="4735" y="447"/>
                  </a:cubicBezTo>
                  <a:cubicBezTo>
                    <a:pt x="4697" y="298"/>
                    <a:pt x="4586" y="149"/>
                    <a:pt x="4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0"/>
            <p:cNvSpPr/>
            <p:nvPr/>
          </p:nvSpPr>
          <p:spPr>
            <a:xfrm>
              <a:off x="3749215" y="3157279"/>
              <a:ext cx="78637" cy="122518"/>
            </a:xfrm>
            <a:custGeom>
              <a:avLst/>
              <a:gdLst/>
              <a:ahLst/>
              <a:cxnLst/>
              <a:rect l="l" t="t" r="r" b="b"/>
              <a:pathLst>
                <a:path w="2611" h="4068" extrusionOk="0">
                  <a:moveTo>
                    <a:pt x="1427" y="1"/>
                  </a:moveTo>
                  <a:cubicBezTo>
                    <a:pt x="1297" y="1"/>
                    <a:pt x="1198" y="47"/>
                    <a:pt x="1119" y="206"/>
                  </a:cubicBezTo>
                  <a:cubicBezTo>
                    <a:pt x="1082" y="318"/>
                    <a:pt x="1007" y="430"/>
                    <a:pt x="970" y="504"/>
                  </a:cubicBezTo>
                  <a:cubicBezTo>
                    <a:pt x="895" y="616"/>
                    <a:pt x="821" y="690"/>
                    <a:pt x="746" y="765"/>
                  </a:cubicBezTo>
                  <a:cubicBezTo>
                    <a:pt x="634" y="951"/>
                    <a:pt x="560" y="1101"/>
                    <a:pt x="485" y="1287"/>
                  </a:cubicBezTo>
                  <a:cubicBezTo>
                    <a:pt x="448" y="1399"/>
                    <a:pt x="373" y="1362"/>
                    <a:pt x="336" y="1511"/>
                  </a:cubicBezTo>
                  <a:cubicBezTo>
                    <a:pt x="336" y="1548"/>
                    <a:pt x="336" y="1585"/>
                    <a:pt x="336" y="1622"/>
                  </a:cubicBezTo>
                  <a:lnTo>
                    <a:pt x="597" y="1548"/>
                  </a:lnTo>
                  <a:lnTo>
                    <a:pt x="597" y="1548"/>
                  </a:lnTo>
                  <a:cubicBezTo>
                    <a:pt x="411" y="1772"/>
                    <a:pt x="262" y="1995"/>
                    <a:pt x="187" y="2256"/>
                  </a:cubicBezTo>
                  <a:cubicBezTo>
                    <a:pt x="38" y="2517"/>
                    <a:pt x="75" y="2480"/>
                    <a:pt x="187" y="2778"/>
                  </a:cubicBezTo>
                  <a:cubicBezTo>
                    <a:pt x="262" y="2927"/>
                    <a:pt x="262" y="3114"/>
                    <a:pt x="224" y="3263"/>
                  </a:cubicBezTo>
                  <a:cubicBezTo>
                    <a:pt x="187" y="3449"/>
                    <a:pt x="112" y="3486"/>
                    <a:pt x="75" y="3636"/>
                  </a:cubicBezTo>
                  <a:cubicBezTo>
                    <a:pt x="1" y="3859"/>
                    <a:pt x="38" y="3971"/>
                    <a:pt x="150" y="4046"/>
                  </a:cubicBezTo>
                  <a:cubicBezTo>
                    <a:pt x="204" y="4059"/>
                    <a:pt x="264" y="4068"/>
                    <a:pt x="321" y="4068"/>
                  </a:cubicBezTo>
                  <a:cubicBezTo>
                    <a:pt x="420" y="4068"/>
                    <a:pt x="513" y="4042"/>
                    <a:pt x="560" y="3971"/>
                  </a:cubicBezTo>
                  <a:cubicBezTo>
                    <a:pt x="634" y="3785"/>
                    <a:pt x="672" y="3561"/>
                    <a:pt x="672" y="3337"/>
                  </a:cubicBezTo>
                  <a:cubicBezTo>
                    <a:pt x="634" y="3039"/>
                    <a:pt x="709" y="2778"/>
                    <a:pt x="783" y="2517"/>
                  </a:cubicBezTo>
                  <a:cubicBezTo>
                    <a:pt x="834" y="2484"/>
                    <a:pt x="892" y="2465"/>
                    <a:pt x="954" y="2465"/>
                  </a:cubicBezTo>
                  <a:cubicBezTo>
                    <a:pt x="1029" y="2465"/>
                    <a:pt x="1111" y="2493"/>
                    <a:pt x="1194" y="2554"/>
                  </a:cubicBezTo>
                  <a:cubicBezTo>
                    <a:pt x="1305" y="2666"/>
                    <a:pt x="1268" y="2778"/>
                    <a:pt x="1268" y="2927"/>
                  </a:cubicBezTo>
                  <a:cubicBezTo>
                    <a:pt x="1268" y="3188"/>
                    <a:pt x="1343" y="3449"/>
                    <a:pt x="1417" y="3710"/>
                  </a:cubicBezTo>
                  <a:cubicBezTo>
                    <a:pt x="1455" y="3673"/>
                    <a:pt x="1455" y="3636"/>
                    <a:pt x="1492" y="3598"/>
                  </a:cubicBezTo>
                  <a:cubicBezTo>
                    <a:pt x="1604" y="3263"/>
                    <a:pt x="1715" y="2965"/>
                    <a:pt x="1865" y="2666"/>
                  </a:cubicBezTo>
                  <a:cubicBezTo>
                    <a:pt x="1790" y="2517"/>
                    <a:pt x="1678" y="2443"/>
                    <a:pt x="1678" y="2256"/>
                  </a:cubicBezTo>
                  <a:cubicBezTo>
                    <a:pt x="1790" y="2256"/>
                    <a:pt x="1902" y="2256"/>
                    <a:pt x="1976" y="2294"/>
                  </a:cubicBezTo>
                  <a:cubicBezTo>
                    <a:pt x="2051" y="2144"/>
                    <a:pt x="2088" y="1995"/>
                    <a:pt x="2163" y="1846"/>
                  </a:cubicBezTo>
                  <a:cubicBezTo>
                    <a:pt x="2200" y="1772"/>
                    <a:pt x="2237" y="1697"/>
                    <a:pt x="2237" y="1622"/>
                  </a:cubicBezTo>
                  <a:lnTo>
                    <a:pt x="2088" y="1622"/>
                  </a:lnTo>
                  <a:cubicBezTo>
                    <a:pt x="1902" y="1660"/>
                    <a:pt x="1939" y="1772"/>
                    <a:pt x="1827" y="1809"/>
                  </a:cubicBezTo>
                  <a:cubicBezTo>
                    <a:pt x="1805" y="1816"/>
                    <a:pt x="1780" y="1819"/>
                    <a:pt x="1752" y="1819"/>
                  </a:cubicBezTo>
                  <a:cubicBezTo>
                    <a:pt x="1644" y="1819"/>
                    <a:pt x="1507" y="1772"/>
                    <a:pt x="1417" y="1772"/>
                  </a:cubicBezTo>
                  <a:cubicBezTo>
                    <a:pt x="1194" y="1734"/>
                    <a:pt x="1082" y="1734"/>
                    <a:pt x="1007" y="1511"/>
                  </a:cubicBezTo>
                  <a:cubicBezTo>
                    <a:pt x="895" y="1250"/>
                    <a:pt x="895" y="989"/>
                    <a:pt x="1007" y="728"/>
                  </a:cubicBezTo>
                  <a:cubicBezTo>
                    <a:pt x="1054" y="586"/>
                    <a:pt x="1237" y="534"/>
                    <a:pt x="1411" y="534"/>
                  </a:cubicBezTo>
                  <a:cubicBezTo>
                    <a:pt x="1512" y="534"/>
                    <a:pt x="1610" y="551"/>
                    <a:pt x="1678" y="579"/>
                  </a:cubicBezTo>
                  <a:cubicBezTo>
                    <a:pt x="1939" y="728"/>
                    <a:pt x="2163" y="914"/>
                    <a:pt x="2424" y="1101"/>
                  </a:cubicBezTo>
                  <a:cubicBezTo>
                    <a:pt x="2461" y="1026"/>
                    <a:pt x="2424" y="1063"/>
                    <a:pt x="2461" y="914"/>
                  </a:cubicBezTo>
                  <a:cubicBezTo>
                    <a:pt x="2536" y="802"/>
                    <a:pt x="2573" y="653"/>
                    <a:pt x="2610" y="504"/>
                  </a:cubicBezTo>
                  <a:cubicBezTo>
                    <a:pt x="2498" y="504"/>
                    <a:pt x="2387" y="430"/>
                    <a:pt x="2237" y="355"/>
                  </a:cubicBezTo>
                  <a:cubicBezTo>
                    <a:pt x="2051" y="206"/>
                    <a:pt x="1865" y="94"/>
                    <a:pt x="1604" y="19"/>
                  </a:cubicBezTo>
                  <a:cubicBezTo>
                    <a:pt x="1539" y="9"/>
                    <a:pt x="1480" y="1"/>
                    <a:pt x="1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0"/>
            <p:cNvSpPr/>
            <p:nvPr/>
          </p:nvSpPr>
          <p:spPr>
            <a:xfrm>
              <a:off x="3789633" y="2851225"/>
              <a:ext cx="75264" cy="118030"/>
            </a:xfrm>
            <a:custGeom>
              <a:avLst/>
              <a:gdLst/>
              <a:ahLst/>
              <a:cxnLst/>
              <a:rect l="l" t="t" r="r" b="b"/>
              <a:pathLst>
                <a:path w="2499" h="3919" extrusionOk="0">
                  <a:moveTo>
                    <a:pt x="1227" y="1"/>
                  </a:moveTo>
                  <a:cubicBezTo>
                    <a:pt x="1169" y="1"/>
                    <a:pt x="1114" y="33"/>
                    <a:pt x="1045" y="79"/>
                  </a:cubicBezTo>
                  <a:cubicBezTo>
                    <a:pt x="858" y="153"/>
                    <a:pt x="821" y="265"/>
                    <a:pt x="672" y="451"/>
                  </a:cubicBezTo>
                  <a:cubicBezTo>
                    <a:pt x="485" y="712"/>
                    <a:pt x="150" y="936"/>
                    <a:pt x="113" y="1272"/>
                  </a:cubicBezTo>
                  <a:cubicBezTo>
                    <a:pt x="38" y="1495"/>
                    <a:pt x="1" y="1756"/>
                    <a:pt x="38" y="2017"/>
                  </a:cubicBezTo>
                  <a:cubicBezTo>
                    <a:pt x="262" y="2092"/>
                    <a:pt x="448" y="2241"/>
                    <a:pt x="597" y="2465"/>
                  </a:cubicBezTo>
                  <a:cubicBezTo>
                    <a:pt x="746" y="2725"/>
                    <a:pt x="634" y="2800"/>
                    <a:pt x="523" y="3098"/>
                  </a:cubicBezTo>
                  <a:cubicBezTo>
                    <a:pt x="529" y="3097"/>
                    <a:pt x="535" y="3097"/>
                    <a:pt x="542" y="3097"/>
                  </a:cubicBezTo>
                  <a:cubicBezTo>
                    <a:pt x="581" y="3097"/>
                    <a:pt x="634" y="3112"/>
                    <a:pt x="697" y="3137"/>
                  </a:cubicBezTo>
                  <a:lnTo>
                    <a:pt x="697" y="3137"/>
                  </a:lnTo>
                  <a:cubicBezTo>
                    <a:pt x="604" y="3200"/>
                    <a:pt x="559" y="3265"/>
                    <a:pt x="597" y="3322"/>
                  </a:cubicBezTo>
                  <a:cubicBezTo>
                    <a:pt x="653" y="3341"/>
                    <a:pt x="700" y="3350"/>
                    <a:pt x="746" y="3350"/>
                  </a:cubicBezTo>
                  <a:cubicBezTo>
                    <a:pt x="793" y="3350"/>
                    <a:pt x="839" y="3341"/>
                    <a:pt x="895" y="3322"/>
                  </a:cubicBezTo>
                  <a:cubicBezTo>
                    <a:pt x="887" y="3289"/>
                    <a:pt x="883" y="3258"/>
                    <a:pt x="880" y="3228"/>
                  </a:cubicBezTo>
                  <a:lnTo>
                    <a:pt x="880" y="3228"/>
                  </a:lnTo>
                  <a:cubicBezTo>
                    <a:pt x="1235" y="3425"/>
                    <a:pt x="1701" y="3789"/>
                    <a:pt x="1753" y="3918"/>
                  </a:cubicBezTo>
                  <a:cubicBezTo>
                    <a:pt x="1902" y="3918"/>
                    <a:pt x="2088" y="3918"/>
                    <a:pt x="2237" y="3881"/>
                  </a:cubicBezTo>
                  <a:cubicBezTo>
                    <a:pt x="2312" y="3881"/>
                    <a:pt x="2387" y="3769"/>
                    <a:pt x="2498" y="3732"/>
                  </a:cubicBezTo>
                  <a:cubicBezTo>
                    <a:pt x="2126" y="3583"/>
                    <a:pt x="2163" y="2986"/>
                    <a:pt x="1827" y="2875"/>
                  </a:cubicBezTo>
                  <a:cubicBezTo>
                    <a:pt x="1792" y="2859"/>
                    <a:pt x="1740" y="2852"/>
                    <a:pt x="1678" y="2852"/>
                  </a:cubicBezTo>
                  <a:cubicBezTo>
                    <a:pt x="1462" y="2852"/>
                    <a:pt x="1120" y="2935"/>
                    <a:pt x="876" y="3042"/>
                  </a:cubicBezTo>
                  <a:lnTo>
                    <a:pt x="876" y="3042"/>
                  </a:lnTo>
                  <a:cubicBezTo>
                    <a:pt x="874" y="3001"/>
                    <a:pt x="870" y="2958"/>
                    <a:pt x="858" y="2912"/>
                  </a:cubicBezTo>
                  <a:cubicBezTo>
                    <a:pt x="821" y="2875"/>
                    <a:pt x="709" y="2688"/>
                    <a:pt x="709" y="2651"/>
                  </a:cubicBezTo>
                  <a:cubicBezTo>
                    <a:pt x="672" y="2539"/>
                    <a:pt x="634" y="2502"/>
                    <a:pt x="634" y="2390"/>
                  </a:cubicBezTo>
                  <a:cubicBezTo>
                    <a:pt x="672" y="2315"/>
                    <a:pt x="709" y="2204"/>
                    <a:pt x="746" y="2129"/>
                  </a:cubicBezTo>
                  <a:cubicBezTo>
                    <a:pt x="895" y="1943"/>
                    <a:pt x="1119" y="1905"/>
                    <a:pt x="1305" y="1756"/>
                  </a:cubicBezTo>
                  <a:cubicBezTo>
                    <a:pt x="1566" y="1533"/>
                    <a:pt x="1641" y="1160"/>
                    <a:pt x="1492" y="861"/>
                  </a:cubicBezTo>
                  <a:cubicBezTo>
                    <a:pt x="1492" y="601"/>
                    <a:pt x="1417" y="302"/>
                    <a:pt x="1343" y="41"/>
                  </a:cubicBezTo>
                  <a:cubicBezTo>
                    <a:pt x="1300" y="13"/>
                    <a:pt x="1263" y="1"/>
                    <a:pt x="12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0"/>
            <p:cNvSpPr/>
            <p:nvPr/>
          </p:nvSpPr>
          <p:spPr>
            <a:xfrm>
              <a:off x="3836797" y="3044459"/>
              <a:ext cx="1144" cy="6746"/>
            </a:xfrm>
            <a:custGeom>
              <a:avLst/>
              <a:gdLst/>
              <a:ahLst/>
              <a:cxnLst/>
              <a:rect l="l" t="t" r="r" b="b"/>
              <a:pathLst>
                <a:path w="38" h="224" extrusionOk="0">
                  <a:moveTo>
                    <a:pt x="38" y="0"/>
                  </a:moveTo>
                  <a:cubicBezTo>
                    <a:pt x="0" y="75"/>
                    <a:pt x="0" y="149"/>
                    <a:pt x="38" y="224"/>
                  </a:cubicBezTo>
                  <a:lnTo>
                    <a:pt x="38"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0"/>
            <p:cNvSpPr/>
            <p:nvPr/>
          </p:nvSpPr>
          <p:spPr>
            <a:xfrm>
              <a:off x="3837912" y="3051176"/>
              <a:ext cx="1144" cy="6776"/>
            </a:xfrm>
            <a:custGeom>
              <a:avLst/>
              <a:gdLst/>
              <a:ahLst/>
              <a:cxnLst/>
              <a:rect l="l" t="t" r="r" b="b"/>
              <a:pathLst>
                <a:path w="38" h="225" extrusionOk="0">
                  <a:moveTo>
                    <a:pt x="1" y="1"/>
                  </a:moveTo>
                  <a:lnTo>
                    <a:pt x="38" y="225"/>
                  </a:lnTo>
                  <a:lnTo>
                    <a:pt x="38" y="38"/>
                  </a:lnTo>
                  <a:lnTo>
                    <a:pt x="1" y="1"/>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0"/>
            <p:cNvSpPr/>
            <p:nvPr/>
          </p:nvSpPr>
          <p:spPr>
            <a:xfrm>
              <a:off x="3840170" y="3021992"/>
              <a:ext cx="30328" cy="69632"/>
            </a:xfrm>
            <a:custGeom>
              <a:avLst/>
              <a:gdLst/>
              <a:ahLst/>
              <a:cxnLst/>
              <a:rect l="l" t="t" r="r" b="b"/>
              <a:pathLst>
                <a:path w="1007" h="2312" extrusionOk="0">
                  <a:moveTo>
                    <a:pt x="1007" y="1"/>
                  </a:moveTo>
                  <a:cubicBezTo>
                    <a:pt x="858" y="224"/>
                    <a:pt x="783" y="448"/>
                    <a:pt x="671" y="709"/>
                  </a:cubicBezTo>
                  <a:cubicBezTo>
                    <a:pt x="575" y="677"/>
                    <a:pt x="314" y="507"/>
                    <a:pt x="172" y="507"/>
                  </a:cubicBezTo>
                  <a:cubicBezTo>
                    <a:pt x="148" y="507"/>
                    <a:pt x="128" y="512"/>
                    <a:pt x="112" y="523"/>
                  </a:cubicBezTo>
                  <a:cubicBezTo>
                    <a:pt x="0" y="597"/>
                    <a:pt x="0" y="821"/>
                    <a:pt x="0" y="1007"/>
                  </a:cubicBezTo>
                  <a:cubicBezTo>
                    <a:pt x="38" y="1044"/>
                    <a:pt x="75" y="1044"/>
                    <a:pt x="112" y="1082"/>
                  </a:cubicBezTo>
                  <a:cubicBezTo>
                    <a:pt x="187" y="1231"/>
                    <a:pt x="149" y="1119"/>
                    <a:pt x="187" y="1268"/>
                  </a:cubicBezTo>
                  <a:cubicBezTo>
                    <a:pt x="187" y="1380"/>
                    <a:pt x="224" y="1455"/>
                    <a:pt x="224" y="1566"/>
                  </a:cubicBezTo>
                  <a:cubicBezTo>
                    <a:pt x="224" y="1827"/>
                    <a:pt x="299" y="2088"/>
                    <a:pt x="448" y="2312"/>
                  </a:cubicBezTo>
                  <a:cubicBezTo>
                    <a:pt x="597" y="1678"/>
                    <a:pt x="783" y="1007"/>
                    <a:pt x="932" y="336"/>
                  </a:cubicBezTo>
                  <a:cubicBezTo>
                    <a:pt x="932" y="299"/>
                    <a:pt x="932" y="224"/>
                    <a:pt x="970" y="187"/>
                  </a:cubicBezTo>
                  <a:lnTo>
                    <a:pt x="1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0"/>
            <p:cNvSpPr/>
            <p:nvPr/>
          </p:nvSpPr>
          <p:spPr>
            <a:xfrm>
              <a:off x="3828936" y="2995037"/>
              <a:ext cx="23612" cy="37105"/>
            </a:xfrm>
            <a:custGeom>
              <a:avLst/>
              <a:gdLst/>
              <a:ahLst/>
              <a:cxnLst/>
              <a:rect l="l" t="t" r="r" b="b"/>
              <a:pathLst>
                <a:path w="784" h="1232" extrusionOk="0">
                  <a:moveTo>
                    <a:pt x="560" y="1"/>
                  </a:moveTo>
                  <a:cubicBezTo>
                    <a:pt x="485" y="38"/>
                    <a:pt x="485" y="113"/>
                    <a:pt x="485" y="150"/>
                  </a:cubicBezTo>
                  <a:cubicBezTo>
                    <a:pt x="448" y="225"/>
                    <a:pt x="411" y="262"/>
                    <a:pt x="411" y="336"/>
                  </a:cubicBezTo>
                  <a:cubicBezTo>
                    <a:pt x="373" y="486"/>
                    <a:pt x="261" y="486"/>
                    <a:pt x="187" y="486"/>
                  </a:cubicBezTo>
                  <a:cubicBezTo>
                    <a:pt x="146" y="472"/>
                    <a:pt x="120" y="463"/>
                    <a:pt x="102" y="463"/>
                  </a:cubicBezTo>
                  <a:cubicBezTo>
                    <a:pt x="70" y="463"/>
                    <a:pt x="61" y="489"/>
                    <a:pt x="38" y="560"/>
                  </a:cubicBezTo>
                  <a:cubicBezTo>
                    <a:pt x="0" y="635"/>
                    <a:pt x="0" y="746"/>
                    <a:pt x="38" y="821"/>
                  </a:cubicBezTo>
                  <a:lnTo>
                    <a:pt x="75" y="672"/>
                  </a:lnTo>
                  <a:cubicBezTo>
                    <a:pt x="150" y="784"/>
                    <a:pt x="75" y="933"/>
                    <a:pt x="150" y="1082"/>
                  </a:cubicBezTo>
                  <a:cubicBezTo>
                    <a:pt x="150" y="1119"/>
                    <a:pt x="187" y="1231"/>
                    <a:pt x="224" y="1231"/>
                  </a:cubicBezTo>
                  <a:cubicBezTo>
                    <a:pt x="299" y="1231"/>
                    <a:pt x="373" y="1194"/>
                    <a:pt x="411" y="1157"/>
                  </a:cubicBezTo>
                  <a:cubicBezTo>
                    <a:pt x="485" y="1045"/>
                    <a:pt x="448" y="970"/>
                    <a:pt x="485" y="746"/>
                  </a:cubicBezTo>
                  <a:cubicBezTo>
                    <a:pt x="522" y="560"/>
                    <a:pt x="672" y="486"/>
                    <a:pt x="709" y="299"/>
                  </a:cubicBezTo>
                  <a:cubicBezTo>
                    <a:pt x="746" y="225"/>
                    <a:pt x="783" y="113"/>
                    <a:pt x="709" y="75"/>
                  </a:cubicBezTo>
                  <a:cubicBezTo>
                    <a:pt x="672" y="1"/>
                    <a:pt x="597" y="1"/>
                    <a:pt x="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0"/>
            <p:cNvSpPr/>
            <p:nvPr/>
          </p:nvSpPr>
          <p:spPr>
            <a:xfrm>
              <a:off x="3860379" y="2984947"/>
              <a:ext cx="6746" cy="6776"/>
            </a:xfrm>
            <a:custGeom>
              <a:avLst/>
              <a:gdLst/>
              <a:ahLst/>
              <a:cxnLst/>
              <a:rect l="l" t="t" r="r" b="b"/>
              <a:pathLst>
                <a:path w="224" h="225" extrusionOk="0">
                  <a:moveTo>
                    <a:pt x="0" y="0"/>
                  </a:moveTo>
                  <a:cubicBezTo>
                    <a:pt x="0" y="75"/>
                    <a:pt x="38" y="149"/>
                    <a:pt x="75" y="224"/>
                  </a:cubicBezTo>
                  <a:cubicBezTo>
                    <a:pt x="112" y="187"/>
                    <a:pt x="187" y="187"/>
                    <a:pt x="224" y="149"/>
                  </a:cubicBezTo>
                  <a:cubicBezTo>
                    <a:pt x="149" y="112"/>
                    <a:pt x="75" y="38"/>
                    <a:pt x="0" y="0"/>
                  </a:cubicBez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0"/>
            <p:cNvSpPr/>
            <p:nvPr/>
          </p:nvSpPr>
          <p:spPr>
            <a:xfrm>
              <a:off x="3859265" y="2991693"/>
              <a:ext cx="10119" cy="26895"/>
            </a:xfrm>
            <a:custGeom>
              <a:avLst/>
              <a:gdLst/>
              <a:ahLst/>
              <a:cxnLst/>
              <a:rect l="l" t="t" r="r" b="b"/>
              <a:pathLst>
                <a:path w="336" h="893" extrusionOk="0">
                  <a:moveTo>
                    <a:pt x="75" y="0"/>
                  </a:moveTo>
                  <a:cubicBezTo>
                    <a:pt x="37" y="112"/>
                    <a:pt x="0" y="186"/>
                    <a:pt x="37" y="298"/>
                  </a:cubicBezTo>
                  <a:cubicBezTo>
                    <a:pt x="37" y="373"/>
                    <a:pt x="112" y="410"/>
                    <a:pt x="149" y="447"/>
                  </a:cubicBezTo>
                  <a:cubicBezTo>
                    <a:pt x="149" y="522"/>
                    <a:pt x="149" y="559"/>
                    <a:pt x="149" y="597"/>
                  </a:cubicBezTo>
                  <a:cubicBezTo>
                    <a:pt x="149" y="708"/>
                    <a:pt x="112" y="783"/>
                    <a:pt x="224" y="857"/>
                  </a:cubicBezTo>
                  <a:cubicBezTo>
                    <a:pt x="248" y="882"/>
                    <a:pt x="268" y="892"/>
                    <a:pt x="283" y="892"/>
                  </a:cubicBezTo>
                  <a:cubicBezTo>
                    <a:pt x="336" y="892"/>
                    <a:pt x="336" y="766"/>
                    <a:pt x="336" y="708"/>
                  </a:cubicBezTo>
                  <a:cubicBezTo>
                    <a:pt x="336" y="671"/>
                    <a:pt x="336" y="597"/>
                    <a:pt x="336" y="522"/>
                  </a:cubicBezTo>
                  <a:cubicBezTo>
                    <a:pt x="336" y="522"/>
                    <a:pt x="298" y="522"/>
                    <a:pt x="298" y="447"/>
                  </a:cubicBezTo>
                  <a:cubicBezTo>
                    <a:pt x="298" y="373"/>
                    <a:pt x="336" y="336"/>
                    <a:pt x="336" y="261"/>
                  </a:cubicBezTo>
                  <a:cubicBezTo>
                    <a:pt x="336" y="186"/>
                    <a:pt x="261" y="149"/>
                    <a:pt x="186" y="75"/>
                  </a:cubicBezTo>
                  <a:cubicBezTo>
                    <a:pt x="149" y="75"/>
                    <a:pt x="149" y="37"/>
                    <a:pt x="112" y="0"/>
                  </a:cubicBezTo>
                  <a:cubicBezTo>
                    <a:pt x="112" y="0"/>
                    <a:pt x="112" y="0"/>
                    <a:pt x="112" y="37"/>
                  </a:cubicBezTo>
                  <a:lnTo>
                    <a:pt x="75" y="0"/>
                  </a:lnTo>
                  <a:close/>
                </a:path>
              </a:pathLst>
            </a:custGeom>
            <a:solidFill>
              <a:srgbClr val="70C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0"/>
            <p:cNvSpPr/>
            <p:nvPr/>
          </p:nvSpPr>
          <p:spPr>
            <a:xfrm>
              <a:off x="3859265" y="2969798"/>
              <a:ext cx="20239" cy="24154"/>
            </a:xfrm>
            <a:custGeom>
              <a:avLst/>
              <a:gdLst/>
              <a:ahLst/>
              <a:cxnLst/>
              <a:rect l="l" t="t" r="r" b="b"/>
              <a:pathLst>
                <a:path w="672" h="802" extrusionOk="0">
                  <a:moveTo>
                    <a:pt x="214" y="0"/>
                  </a:moveTo>
                  <a:cubicBezTo>
                    <a:pt x="121" y="0"/>
                    <a:pt x="37" y="19"/>
                    <a:pt x="37" y="56"/>
                  </a:cubicBezTo>
                  <a:cubicBezTo>
                    <a:pt x="0" y="131"/>
                    <a:pt x="149" y="317"/>
                    <a:pt x="186" y="354"/>
                  </a:cubicBezTo>
                  <a:cubicBezTo>
                    <a:pt x="261" y="392"/>
                    <a:pt x="298" y="466"/>
                    <a:pt x="336" y="541"/>
                  </a:cubicBezTo>
                  <a:cubicBezTo>
                    <a:pt x="373" y="578"/>
                    <a:pt x="298" y="578"/>
                    <a:pt x="261" y="615"/>
                  </a:cubicBezTo>
                  <a:cubicBezTo>
                    <a:pt x="336" y="690"/>
                    <a:pt x="447" y="727"/>
                    <a:pt x="559" y="802"/>
                  </a:cubicBezTo>
                  <a:cubicBezTo>
                    <a:pt x="597" y="652"/>
                    <a:pt x="634" y="466"/>
                    <a:pt x="671" y="317"/>
                  </a:cubicBezTo>
                  <a:cubicBezTo>
                    <a:pt x="597" y="280"/>
                    <a:pt x="559" y="242"/>
                    <a:pt x="522" y="205"/>
                  </a:cubicBezTo>
                  <a:cubicBezTo>
                    <a:pt x="485" y="168"/>
                    <a:pt x="485" y="131"/>
                    <a:pt x="447" y="56"/>
                  </a:cubicBezTo>
                  <a:cubicBezTo>
                    <a:pt x="410" y="19"/>
                    <a:pt x="308" y="0"/>
                    <a:pt x="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0"/>
            <p:cNvSpPr/>
            <p:nvPr/>
          </p:nvSpPr>
          <p:spPr>
            <a:xfrm>
              <a:off x="3553843" y="3537362"/>
              <a:ext cx="86497" cy="110049"/>
            </a:xfrm>
            <a:custGeom>
              <a:avLst/>
              <a:gdLst/>
              <a:ahLst/>
              <a:cxnLst/>
              <a:rect l="l" t="t" r="r" b="b"/>
              <a:pathLst>
                <a:path w="2872" h="3654" extrusionOk="0">
                  <a:moveTo>
                    <a:pt x="2871" y="0"/>
                  </a:moveTo>
                  <a:cubicBezTo>
                    <a:pt x="2685" y="0"/>
                    <a:pt x="2499" y="112"/>
                    <a:pt x="2350" y="112"/>
                  </a:cubicBezTo>
                  <a:cubicBezTo>
                    <a:pt x="2126" y="186"/>
                    <a:pt x="1939" y="261"/>
                    <a:pt x="1753" y="336"/>
                  </a:cubicBezTo>
                  <a:cubicBezTo>
                    <a:pt x="1641" y="373"/>
                    <a:pt x="1492" y="410"/>
                    <a:pt x="1380" y="485"/>
                  </a:cubicBezTo>
                  <a:cubicBezTo>
                    <a:pt x="1343" y="485"/>
                    <a:pt x="1306" y="522"/>
                    <a:pt x="1268" y="559"/>
                  </a:cubicBezTo>
                  <a:lnTo>
                    <a:pt x="1157" y="559"/>
                  </a:lnTo>
                  <a:cubicBezTo>
                    <a:pt x="1045" y="559"/>
                    <a:pt x="933" y="783"/>
                    <a:pt x="896" y="895"/>
                  </a:cubicBezTo>
                  <a:cubicBezTo>
                    <a:pt x="858" y="1118"/>
                    <a:pt x="821" y="1342"/>
                    <a:pt x="784" y="1566"/>
                  </a:cubicBezTo>
                  <a:cubicBezTo>
                    <a:pt x="784" y="1789"/>
                    <a:pt x="747" y="1976"/>
                    <a:pt x="709" y="2200"/>
                  </a:cubicBezTo>
                  <a:cubicBezTo>
                    <a:pt x="672" y="2349"/>
                    <a:pt x="635" y="2498"/>
                    <a:pt x="523" y="2610"/>
                  </a:cubicBezTo>
                  <a:cubicBezTo>
                    <a:pt x="448" y="2796"/>
                    <a:pt x="374" y="2982"/>
                    <a:pt x="225" y="3057"/>
                  </a:cubicBezTo>
                  <a:cubicBezTo>
                    <a:pt x="150" y="3094"/>
                    <a:pt x="113" y="3094"/>
                    <a:pt x="75" y="3169"/>
                  </a:cubicBezTo>
                  <a:cubicBezTo>
                    <a:pt x="38" y="3281"/>
                    <a:pt x="1" y="3393"/>
                    <a:pt x="1" y="3504"/>
                  </a:cubicBezTo>
                  <a:cubicBezTo>
                    <a:pt x="1" y="3542"/>
                    <a:pt x="1" y="3616"/>
                    <a:pt x="1" y="3653"/>
                  </a:cubicBezTo>
                  <a:cubicBezTo>
                    <a:pt x="150" y="3467"/>
                    <a:pt x="299" y="3318"/>
                    <a:pt x="448" y="3132"/>
                  </a:cubicBezTo>
                  <a:cubicBezTo>
                    <a:pt x="747" y="2796"/>
                    <a:pt x="1045" y="2386"/>
                    <a:pt x="1268" y="2125"/>
                  </a:cubicBezTo>
                  <a:cubicBezTo>
                    <a:pt x="1492" y="1864"/>
                    <a:pt x="1679" y="1603"/>
                    <a:pt x="1902" y="1342"/>
                  </a:cubicBezTo>
                  <a:cubicBezTo>
                    <a:pt x="1939" y="1305"/>
                    <a:pt x="1939" y="1268"/>
                    <a:pt x="1977" y="1268"/>
                  </a:cubicBezTo>
                  <a:cubicBezTo>
                    <a:pt x="2163" y="1007"/>
                    <a:pt x="2350" y="746"/>
                    <a:pt x="2536" y="485"/>
                  </a:cubicBezTo>
                  <a:lnTo>
                    <a:pt x="2611" y="410"/>
                  </a:lnTo>
                  <a:lnTo>
                    <a:pt x="28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0"/>
            <p:cNvSpPr/>
            <p:nvPr/>
          </p:nvSpPr>
          <p:spPr>
            <a:xfrm>
              <a:off x="3789633" y="2739068"/>
              <a:ext cx="26985" cy="56169"/>
            </a:xfrm>
            <a:custGeom>
              <a:avLst/>
              <a:gdLst/>
              <a:ahLst/>
              <a:cxnLst/>
              <a:rect l="l" t="t" r="r" b="b"/>
              <a:pathLst>
                <a:path w="896" h="1865" extrusionOk="0">
                  <a:moveTo>
                    <a:pt x="709" y="0"/>
                  </a:moveTo>
                  <a:cubicBezTo>
                    <a:pt x="597" y="0"/>
                    <a:pt x="485" y="149"/>
                    <a:pt x="411" y="224"/>
                  </a:cubicBezTo>
                  <a:cubicBezTo>
                    <a:pt x="373" y="298"/>
                    <a:pt x="336" y="410"/>
                    <a:pt x="336" y="485"/>
                  </a:cubicBezTo>
                  <a:cubicBezTo>
                    <a:pt x="262" y="671"/>
                    <a:pt x="187" y="858"/>
                    <a:pt x="113" y="1007"/>
                  </a:cubicBezTo>
                  <a:cubicBezTo>
                    <a:pt x="1" y="1156"/>
                    <a:pt x="1" y="1305"/>
                    <a:pt x="1" y="1454"/>
                  </a:cubicBezTo>
                  <a:cubicBezTo>
                    <a:pt x="75" y="1603"/>
                    <a:pt x="187" y="1752"/>
                    <a:pt x="336" y="1864"/>
                  </a:cubicBezTo>
                  <a:cubicBezTo>
                    <a:pt x="448" y="1752"/>
                    <a:pt x="448" y="1566"/>
                    <a:pt x="523" y="1379"/>
                  </a:cubicBezTo>
                  <a:cubicBezTo>
                    <a:pt x="560" y="1230"/>
                    <a:pt x="634" y="1081"/>
                    <a:pt x="746" y="969"/>
                  </a:cubicBezTo>
                  <a:cubicBezTo>
                    <a:pt x="821" y="820"/>
                    <a:pt x="895" y="708"/>
                    <a:pt x="895" y="559"/>
                  </a:cubicBezTo>
                  <a:cubicBezTo>
                    <a:pt x="895" y="485"/>
                    <a:pt x="895" y="410"/>
                    <a:pt x="895" y="373"/>
                  </a:cubicBezTo>
                  <a:cubicBezTo>
                    <a:pt x="784" y="261"/>
                    <a:pt x="709" y="149"/>
                    <a:pt x="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0"/>
            <p:cNvSpPr/>
            <p:nvPr/>
          </p:nvSpPr>
          <p:spPr>
            <a:xfrm>
              <a:off x="3860379" y="2991693"/>
              <a:ext cx="10119" cy="27136"/>
            </a:xfrm>
            <a:custGeom>
              <a:avLst/>
              <a:gdLst/>
              <a:ahLst/>
              <a:cxnLst/>
              <a:rect l="l" t="t" r="r" b="b"/>
              <a:pathLst>
                <a:path w="336" h="901" extrusionOk="0">
                  <a:moveTo>
                    <a:pt x="38" y="0"/>
                  </a:moveTo>
                  <a:cubicBezTo>
                    <a:pt x="0" y="112"/>
                    <a:pt x="0" y="186"/>
                    <a:pt x="0" y="298"/>
                  </a:cubicBezTo>
                  <a:cubicBezTo>
                    <a:pt x="0" y="373"/>
                    <a:pt x="75" y="410"/>
                    <a:pt x="112" y="485"/>
                  </a:cubicBezTo>
                  <a:cubicBezTo>
                    <a:pt x="112" y="522"/>
                    <a:pt x="149" y="559"/>
                    <a:pt x="149" y="634"/>
                  </a:cubicBezTo>
                  <a:cubicBezTo>
                    <a:pt x="149" y="708"/>
                    <a:pt x="149" y="820"/>
                    <a:pt x="187" y="895"/>
                  </a:cubicBezTo>
                  <a:cubicBezTo>
                    <a:pt x="195" y="899"/>
                    <a:pt x="202" y="901"/>
                    <a:pt x="210" y="901"/>
                  </a:cubicBezTo>
                  <a:cubicBezTo>
                    <a:pt x="269" y="901"/>
                    <a:pt x="299" y="775"/>
                    <a:pt x="299" y="708"/>
                  </a:cubicBezTo>
                  <a:cubicBezTo>
                    <a:pt x="299" y="671"/>
                    <a:pt x="299" y="597"/>
                    <a:pt x="299" y="522"/>
                  </a:cubicBezTo>
                  <a:cubicBezTo>
                    <a:pt x="299" y="522"/>
                    <a:pt x="261" y="447"/>
                    <a:pt x="261" y="447"/>
                  </a:cubicBezTo>
                  <a:cubicBezTo>
                    <a:pt x="261" y="410"/>
                    <a:pt x="336" y="336"/>
                    <a:pt x="336" y="261"/>
                  </a:cubicBezTo>
                  <a:cubicBezTo>
                    <a:pt x="336" y="186"/>
                    <a:pt x="224" y="149"/>
                    <a:pt x="187" y="75"/>
                  </a:cubicBezTo>
                  <a:cubicBezTo>
                    <a:pt x="149" y="75"/>
                    <a:pt x="112" y="37"/>
                    <a:pt x="112" y="0"/>
                  </a:cubicBezTo>
                  <a:cubicBezTo>
                    <a:pt x="75" y="0"/>
                    <a:pt x="75" y="0"/>
                    <a:pt x="75" y="37"/>
                  </a:cubicBezTo>
                  <a:lnTo>
                    <a:pt x="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80"/>
          <p:cNvGrpSpPr/>
          <p:nvPr/>
        </p:nvGrpSpPr>
        <p:grpSpPr>
          <a:xfrm>
            <a:off x="2914650" y="1186575"/>
            <a:ext cx="1076400" cy="1076400"/>
            <a:chOff x="3448050" y="500775"/>
            <a:chExt cx="1076400" cy="1076400"/>
          </a:xfrm>
        </p:grpSpPr>
        <p:sp>
          <p:nvSpPr>
            <p:cNvPr id="2318" name="Google Shape;2318;p80"/>
            <p:cNvSpPr/>
            <p:nvPr/>
          </p:nvSpPr>
          <p:spPr>
            <a:xfrm>
              <a:off x="3448050" y="500775"/>
              <a:ext cx="1076400" cy="107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19" name="Google Shape;2319;p80"/>
            <p:cNvGrpSpPr/>
            <p:nvPr/>
          </p:nvGrpSpPr>
          <p:grpSpPr>
            <a:xfrm>
              <a:off x="3638886" y="577901"/>
              <a:ext cx="694728" cy="922148"/>
              <a:chOff x="3549723" y="731966"/>
              <a:chExt cx="694728" cy="922148"/>
            </a:xfrm>
          </p:grpSpPr>
          <p:sp>
            <p:nvSpPr>
              <p:cNvPr id="2320" name="Google Shape;2320;p80"/>
              <p:cNvSpPr/>
              <p:nvPr/>
            </p:nvSpPr>
            <p:spPr>
              <a:xfrm>
                <a:off x="3693370" y="831896"/>
                <a:ext cx="548132" cy="798788"/>
              </a:xfrm>
              <a:custGeom>
                <a:avLst/>
                <a:gdLst/>
                <a:ahLst/>
                <a:cxnLst/>
                <a:rect l="l" t="t" r="r" b="b"/>
                <a:pathLst>
                  <a:path w="13943" h="20319" extrusionOk="0">
                    <a:moveTo>
                      <a:pt x="2871" y="1"/>
                    </a:moveTo>
                    <a:cubicBezTo>
                      <a:pt x="2871" y="1"/>
                      <a:pt x="0" y="1082"/>
                      <a:pt x="895" y="6375"/>
                    </a:cubicBezTo>
                    <a:cubicBezTo>
                      <a:pt x="1790" y="11669"/>
                      <a:pt x="10066" y="20318"/>
                      <a:pt x="10066" y="20318"/>
                    </a:cubicBezTo>
                    <a:lnTo>
                      <a:pt x="10066" y="16702"/>
                    </a:lnTo>
                    <a:lnTo>
                      <a:pt x="13943" y="16292"/>
                    </a:lnTo>
                    <a:cubicBezTo>
                      <a:pt x="13943" y="16292"/>
                      <a:pt x="2013" y="410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0"/>
              <p:cNvSpPr/>
              <p:nvPr/>
            </p:nvSpPr>
            <p:spPr>
              <a:xfrm>
                <a:off x="3549723" y="875886"/>
                <a:ext cx="694728" cy="778228"/>
              </a:xfrm>
              <a:custGeom>
                <a:avLst/>
                <a:gdLst/>
                <a:ahLst/>
                <a:cxnLst/>
                <a:rect l="l" t="t" r="r" b="b"/>
                <a:pathLst>
                  <a:path w="17672" h="19796" extrusionOk="0">
                    <a:moveTo>
                      <a:pt x="13869" y="0"/>
                    </a:moveTo>
                    <a:lnTo>
                      <a:pt x="13869" y="0"/>
                    </a:lnTo>
                    <a:cubicBezTo>
                      <a:pt x="12117" y="3169"/>
                      <a:pt x="1" y="14651"/>
                      <a:pt x="1" y="14651"/>
                    </a:cubicBezTo>
                    <a:lnTo>
                      <a:pt x="3356" y="14800"/>
                    </a:lnTo>
                    <a:lnTo>
                      <a:pt x="3356" y="19796"/>
                    </a:lnTo>
                    <a:cubicBezTo>
                      <a:pt x="3356" y="19796"/>
                      <a:pt x="5817" y="14726"/>
                      <a:pt x="11744" y="8574"/>
                    </a:cubicBezTo>
                    <a:cubicBezTo>
                      <a:pt x="17671" y="2386"/>
                      <a:pt x="13869" y="0"/>
                      <a:pt x="13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0"/>
              <p:cNvSpPr/>
              <p:nvPr/>
            </p:nvSpPr>
            <p:spPr>
              <a:xfrm>
                <a:off x="3732918" y="731966"/>
                <a:ext cx="425085" cy="256788"/>
              </a:xfrm>
              <a:custGeom>
                <a:avLst/>
                <a:gdLst/>
                <a:ahLst/>
                <a:cxnLst/>
                <a:rect l="l" t="t" r="r" b="b"/>
                <a:pathLst>
                  <a:path w="10813" h="6532" extrusionOk="0">
                    <a:moveTo>
                      <a:pt x="5622" y="1"/>
                    </a:moveTo>
                    <a:cubicBezTo>
                      <a:pt x="1001" y="1"/>
                      <a:pt x="1" y="4929"/>
                      <a:pt x="1" y="4929"/>
                    </a:cubicBezTo>
                    <a:cubicBezTo>
                      <a:pt x="1" y="4929"/>
                      <a:pt x="668" y="1991"/>
                      <a:pt x="4878" y="1991"/>
                    </a:cubicBezTo>
                    <a:cubicBezTo>
                      <a:pt x="5117" y="1991"/>
                      <a:pt x="5368" y="2001"/>
                      <a:pt x="5630" y="2021"/>
                    </a:cubicBezTo>
                    <a:cubicBezTo>
                      <a:pt x="7494" y="2170"/>
                      <a:pt x="9619" y="3288"/>
                      <a:pt x="10402" y="6532"/>
                    </a:cubicBezTo>
                    <a:cubicBezTo>
                      <a:pt x="10402" y="6532"/>
                      <a:pt x="10812" y="269"/>
                      <a:pt x="5928" y="8"/>
                    </a:cubicBezTo>
                    <a:cubicBezTo>
                      <a:pt x="5825" y="3"/>
                      <a:pt x="5722" y="1"/>
                      <a:pt x="5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3" name="Google Shape;2323;p80"/>
          <p:cNvGrpSpPr/>
          <p:nvPr/>
        </p:nvGrpSpPr>
        <p:grpSpPr>
          <a:xfrm rot="-3222668">
            <a:off x="360951" y="501186"/>
            <a:ext cx="1022657" cy="1258020"/>
            <a:chOff x="-6040512" y="733529"/>
            <a:chExt cx="1401404" cy="1723744"/>
          </a:xfrm>
        </p:grpSpPr>
        <p:sp>
          <p:nvSpPr>
            <p:cNvPr id="2324" name="Google Shape;2324;p80"/>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0"/>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0"/>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0"/>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0"/>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0"/>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0"/>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0"/>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0"/>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0"/>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0"/>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0"/>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0"/>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80"/>
          <p:cNvGrpSpPr/>
          <p:nvPr/>
        </p:nvGrpSpPr>
        <p:grpSpPr>
          <a:xfrm>
            <a:off x="3816985" y="4338050"/>
            <a:ext cx="357775" cy="295791"/>
            <a:chOff x="-783927" y="2108838"/>
            <a:chExt cx="357775" cy="295791"/>
          </a:xfrm>
        </p:grpSpPr>
        <p:sp>
          <p:nvSpPr>
            <p:cNvPr id="2338" name="Google Shape;2338;p8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80"/>
          <p:cNvSpPr/>
          <p:nvPr/>
        </p:nvSpPr>
        <p:spPr>
          <a:xfrm>
            <a:off x="9201575" y="22539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80"/>
          <p:cNvGrpSpPr/>
          <p:nvPr/>
        </p:nvGrpSpPr>
        <p:grpSpPr>
          <a:xfrm rot="-7140317">
            <a:off x="4250237" y="760243"/>
            <a:ext cx="643533" cy="377037"/>
            <a:chOff x="-1131628" y="1250953"/>
            <a:chExt cx="695437" cy="407447"/>
          </a:xfrm>
        </p:grpSpPr>
        <p:sp>
          <p:nvSpPr>
            <p:cNvPr id="2342" name="Google Shape;2342;p8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278"/>
                                        </p:tgtEl>
                                        <p:attrNameLst>
                                          <p:attrName>style.visibility</p:attrName>
                                        </p:attrNameLst>
                                      </p:cBhvr>
                                      <p:to>
                                        <p:strVal val="visible"/>
                                      </p:to>
                                    </p:set>
                                    <p:anim calcmode="lin" valueType="num">
                                      <p:cBhvr additive="base">
                                        <p:cTn id="7" dur="1000"/>
                                        <p:tgtEl>
                                          <p:spTgt spid="22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1"/>
        <p:cNvGrpSpPr/>
        <p:nvPr/>
      </p:nvGrpSpPr>
      <p:grpSpPr>
        <a:xfrm>
          <a:off x="0" y="0"/>
          <a:ext cx="0" cy="0"/>
          <a:chOff x="0" y="0"/>
          <a:chExt cx="0" cy="0"/>
        </a:xfrm>
      </p:grpSpPr>
      <p:sp>
        <p:nvSpPr>
          <p:cNvPr id="3022" name="Google Shape;3022;p90"/>
          <p:cNvSpPr txBox="1">
            <a:spLocks noGrp="1"/>
          </p:cNvSpPr>
          <p:nvPr>
            <p:ph type="title"/>
          </p:nvPr>
        </p:nvSpPr>
        <p:spPr>
          <a:xfrm>
            <a:off x="713225" y="2266950"/>
            <a:ext cx="6925800" cy="24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terima </a:t>
            </a:r>
            <a:r>
              <a:rPr lang="en" sz="5400" dirty="0">
                <a:solidFill>
                  <a:schemeClr val="dk2"/>
                </a:solidFill>
              </a:rPr>
              <a:t>kasih</a:t>
            </a:r>
            <a:endParaRPr sz="5400" dirty="0">
              <a:solidFill>
                <a:schemeClr val="dk2"/>
              </a:solidFill>
            </a:endParaRPr>
          </a:p>
        </p:txBody>
      </p:sp>
      <p:sp>
        <p:nvSpPr>
          <p:cNvPr id="3023" name="Google Shape;3023;p90"/>
          <p:cNvSpPr/>
          <p:nvPr/>
        </p:nvSpPr>
        <p:spPr>
          <a:xfrm>
            <a:off x="1431371" y="436575"/>
            <a:ext cx="207053" cy="207082"/>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4" name="Google Shape;3024;p90"/>
          <p:cNvGrpSpPr/>
          <p:nvPr/>
        </p:nvGrpSpPr>
        <p:grpSpPr>
          <a:xfrm>
            <a:off x="4866978" y="353046"/>
            <a:ext cx="3717044" cy="2599699"/>
            <a:chOff x="4866978" y="353046"/>
            <a:chExt cx="3717044" cy="2599699"/>
          </a:xfrm>
        </p:grpSpPr>
        <p:sp>
          <p:nvSpPr>
            <p:cNvPr id="3025" name="Google Shape;3025;p90"/>
            <p:cNvSpPr/>
            <p:nvPr/>
          </p:nvSpPr>
          <p:spPr>
            <a:xfrm>
              <a:off x="4866978" y="1794123"/>
              <a:ext cx="998264" cy="101028"/>
            </a:xfrm>
            <a:custGeom>
              <a:avLst/>
              <a:gdLst/>
              <a:ahLst/>
              <a:cxnLst/>
              <a:rect l="l" t="t" r="r" b="b"/>
              <a:pathLst>
                <a:path w="31323" h="3170" extrusionOk="0">
                  <a:moveTo>
                    <a:pt x="15678" y="0"/>
                  </a:moveTo>
                  <a:cubicBezTo>
                    <a:pt x="7006" y="0"/>
                    <a:pt x="1" y="701"/>
                    <a:pt x="1" y="1568"/>
                  </a:cubicBezTo>
                  <a:cubicBezTo>
                    <a:pt x="1" y="2435"/>
                    <a:pt x="7006" y="3169"/>
                    <a:pt x="15678" y="3169"/>
                  </a:cubicBezTo>
                  <a:cubicBezTo>
                    <a:pt x="24318" y="3169"/>
                    <a:pt x="31323" y="2435"/>
                    <a:pt x="31323" y="1568"/>
                  </a:cubicBezTo>
                  <a:cubicBezTo>
                    <a:pt x="31323" y="701"/>
                    <a:pt x="24318" y="0"/>
                    <a:pt x="15678"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6" name="Google Shape;3026;p90"/>
            <p:cNvGrpSpPr/>
            <p:nvPr/>
          </p:nvGrpSpPr>
          <p:grpSpPr>
            <a:xfrm>
              <a:off x="5865248" y="353046"/>
              <a:ext cx="2718774" cy="2599699"/>
              <a:chOff x="1410350" y="2683200"/>
              <a:chExt cx="1295950" cy="1239250"/>
            </a:xfrm>
          </p:grpSpPr>
          <p:sp>
            <p:nvSpPr>
              <p:cNvPr id="3027" name="Google Shape;3027;p90"/>
              <p:cNvSpPr/>
              <p:nvPr/>
            </p:nvSpPr>
            <p:spPr>
              <a:xfrm>
                <a:off x="1432025" y="3286950"/>
                <a:ext cx="1004075" cy="147650"/>
              </a:xfrm>
              <a:custGeom>
                <a:avLst/>
                <a:gdLst/>
                <a:ahLst/>
                <a:cxnLst/>
                <a:rect l="l" t="t" r="r" b="b"/>
                <a:pathLst>
                  <a:path w="40163" h="5906" extrusionOk="0">
                    <a:moveTo>
                      <a:pt x="20082" y="1"/>
                    </a:moveTo>
                    <a:cubicBezTo>
                      <a:pt x="8974" y="1"/>
                      <a:pt x="1" y="1335"/>
                      <a:pt x="1" y="2936"/>
                    </a:cubicBezTo>
                    <a:cubicBezTo>
                      <a:pt x="1" y="4571"/>
                      <a:pt x="8974" y="5905"/>
                      <a:pt x="20082" y="5905"/>
                    </a:cubicBezTo>
                    <a:cubicBezTo>
                      <a:pt x="31156" y="5905"/>
                      <a:pt x="40163" y="4571"/>
                      <a:pt x="40163" y="2936"/>
                    </a:cubicBezTo>
                    <a:cubicBezTo>
                      <a:pt x="40163" y="1335"/>
                      <a:pt x="31156" y="1"/>
                      <a:pt x="20082"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0"/>
              <p:cNvSpPr/>
              <p:nvPr/>
            </p:nvSpPr>
            <p:spPr>
              <a:xfrm>
                <a:off x="2167550" y="3729775"/>
                <a:ext cx="538750" cy="79250"/>
              </a:xfrm>
              <a:custGeom>
                <a:avLst/>
                <a:gdLst/>
                <a:ahLst/>
                <a:cxnLst/>
                <a:rect l="l" t="t" r="r" b="b"/>
                <a:pathLst>
                  <a:path w="21550" h="3170" extrusionOk="0">
                    <a:moveTo>
                      <a:pt x="10775" y="1"/>
                    </a:moveTo>
                    <a:cubicBezTo>
                      <a:pt x="4837" y="1"/>
                      <a:pt x="1" y="701"/>
                      <a:pt x="1" y="1568"/>
                    </a:cubicBezTo>
                    <a:cubicBezTo>
                      <a:pt x="1" y="2436"/>
                      <a:pt x="4837" y="3170"/>
                      <a:pt x="10775" y="3170"/>
                    </a:cubicBezTo>
                    <a:cubicBezTo>
                      <a:pt x="16746" y="3170"/>
                      <a:pt x="21549" y="2436"/>
                      <a:pt x="21549" y="1568"/>
                    </a:cubicBezTo>
                    <a:cubicBezTo>
                      <a:pt x="21549" y="701"/>
                      <a:pt x="16746" y="1"/>
                      <a:pt x="10775"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0"/>
              <p:cNvSpPr/>
              <p:nvPr/>
            </p:nvSpPr>
            <p:spPr>
              <a:xfrm>
                <a:off x="1537100" y="3843200"/>
                <a:ext cx="783075" cy="79250"/>
              </a:xfrm>
              <a:custGeom>
                <a:avLst/>
                <a:gdLst/>
                <a:ahLst/>
                <a:cxnLst/>
                <a:rect l="l" t="t" r="r" b="b"/>
                <a:pathLst>
                  <a:path w="31323" h="3170" extrusionOk="0">
                    <a:moveTo>
                      <a:pt x="15678" y="0"/>
                    </a:moveTo>
                    <a:cubicBezTo>
                      <a:pt x="7006" y="0"/>
                      <a:pt x="1" y="701"/>
                      <a:pt x="1" y="1568"/>
                    </a:cubicBezTo>
                    <a:cubicBezTo>
                      <a:pt x="1" y="2435"/>
                      <a:pt x="7006" y="3169"/>
                      <a:pt x="15678" y="3169"/>
                    </a:cubicBezTo>
                    <a:cubicBezTo>
                      <a:pt x="24318" y="3169"/>
                      <a:pt x="31323" y="2435"/>
                      <a:pt x="31323" y="1568"/>
                    </a:cubicBezTo>
                    <a:cubicBezTo>
                      <a:pt x="31323" y="701"/>
                      <a:pt x="24318" y="0"/>
                      <a:pt x="15678"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0"/>
              <p:cNvSpPr/>
              <p:nvPr/>
            </p:nvSpPr>
            <p:spPr>
              <a:xfrm>
                <a:off x="1507925" y="3772300"/>
                <a:ext cx="89250" cy="18375"/>
              </a:xfrm>
              <a:custGeom>
                <a:avLst/>
                <a:gdLst/>
                <a:ahLst/>
                <a:cxnLst/>
                <a:rect l="l" t="t" r="r" b="b"/>
                <a:pathLst>
                  <a:path w="3570" h="735" extrusionOk="0">
                    <a:moveTo>
                      <a:pt x="1801" y="1"/>
                    </a:moveTo>
                    <a:cubicBezTo>
                      <a:pt x="801" y="1"/>
                      <a:pt x="0" y="168"/>
                      <a:pt x="0" y="368"/>
                    </a:cubicBezTo>
                    <a:cubicBezTo>
                      <a:pt x="0" y="568"/>
                      <a:pt x="801" y="735"/>
                      <a:pt x="1801" y="735"/>
                    </a:cubicBezTo>
                    <a:cubicBezTo>
                      <a:pt x="2769" y="735"/>
                      <a:pt x="3569" y="568"/>
                      <a:pt x="3569" y="368"/>
                    </a:cubicBezTo>
                    <a:cubicBezTo>
                      <a:pt x="3569" y="168"/>
                      <a:pt x="2769" y="1"/>
                      <a:pt x="1801"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0"/>
              <p:cNvSpPr/>
              <p:nvPr/>
            </p:nvSpPr>
            <p:spPr>
              <a:xfrm>
                <a:off x="1412850" y="3655550"/>
                <a:ext cx="72575" cy="19225"/>
              </a:xfrm>
              <a:custGeom>
                <a:avLst/>
                <a:gdLst/>
                <a:ahLst/>
                <a:cxnLst/>
                <a:rect l="l" t="t" r="r" b="b"/>
                <a:pathLst>
                  <a:path w="2903" h="769" extrusionOk="0">
                    <a:moveTo>
                      <a:pt x="1468" y="1"/>
                    </a:moveTo>
                    <a:cubicBezTo>
                      <a:pt x="668" y="1"/>
                      <a:pt x="0" y="168"/>
                      <a:pt x="0" y="401"/>
                    </a:cubicBezTo>
                    <a:cubicBezTo>
                      <a:pt x="0" y="601"/>
                      <a:pt x="668" y="768"/>
                      <a:pt x="1468" y="768"/>
                    </a:cubicBezTo>
                    <a:cubicBezTo>
                      <a:pt x="2235" y="768"/>
                      <a:pt x="2902" y="601"/>
                      <a:pt x="2902" y="401"/>
                    </a:cubicBezTo>
                    <a:cubicBezTo>
                      <a:pt x="2902" y="168"/>
                      <a:pt x="2235" y="1"/>
                      <a:pt x="1468"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0"/>
              <p:cNvSpPr/>
              <p:nvPr/>
            </p:nvSpPr>
            <p:spPr>
              <a:xfrm>
                <a:off x="1871500" y="3749800"/>
                <a:ext cx="72575" cy="19200"/>
              </a:xfrm>
              <a:custGeom>
                <a:avLst/>
                <a:gdLst/>
                <a:ahLst/>
                <a:cxnLst/>
                <a:rect l="l" t="t" r="r" b="b"/>
                <a:pathLst>
                  <a:path w="2903" h="768" extrusionOk="0">
                    <a:moveTo>
                      <a:pt x="1435" y="0"/>
                    </a:moveTo>
                    <a:cubicBezTo>
                      <a:pt x="668" y="0"/>
                      <a:pt x="1" y="167"/>
                      <a:pt x="1" y="367"/>
                    </a:cubicBezTo>
                    <a:cubicBezTo>
                      <a:pt x="1" y="601"/>
                      <a:pt x="668" y="767"/>
                      <a:pt x="1435" y="767"/>
                    </a:cubicBezTo>
                    <a:cubicBezTo>
                      <a:pt x="2236" y="767"/>
                      <a:pt x="2903" y="601"/>
                      <a:pt x="2903" y="367"/>
                    </a:cubicBezTo>
                    <a:cubicBezTo>
                      <a:pt x="2903" y="167"/>
                      <a:pt x="2236" y="0"/>
                      <a:pt x="1435"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0"/>
              <p:cNvSpPr/>
              <p:nvPr/>
            </p:nvSpPr>
            <p:spPr>
              <a:xfrm>
                <a:off x="2005775" y="3512125"/>
                <a:ext cx="71750" cy="18375"/>
              </a:xfrm>
              <a:custGeom>
                <a:avLst/>
                <a:gdLst/>
                <a:ahLst/>
                <a:cxnLst/>
                <a:rect l="l" t="t" r="r" b="b"/>
                <a:pathLst>
                  <a:path w="2870" h="735" extrusionOk="0">
                    <a:moveTo>
                      <a:pt x="1435" y="0"/>
                    </a:moveTo>
                    <a:cubicBezTo>
                      <a:pt x="634" y="0"/>
                      <a:pt x="0" y="167"/>
                      <a:pt x="0" y="367"/>
                    </a:cubicBezTo>
                    <a:cubicBezTo>
                      <a:pt x="0" y="601"/>
                      <a:pt x="634" y="734"/>
                      <a:pt x="1435" y="734"/>
                    </a:cubicBezTo>
                    <a:cubicBezTo>
                      <a:pt x="2235" y="734"/>
                      <a:pt x="2869" y="601"/>
                      <a:pt x="2869" y="367"/>
                    </a:cubicBezTo>
                    <a:cubicBezTo>
                      <a:pt x="2869" y="167"/>
                      <a:pt x="2235" y="0"/>
                      <a:pt x="1435" y="0"/>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0"/>
              <p:cNvSpPr/>
              <p:nvPr/>
            </p:nvSpPr>
            <p:spPr>
              <a:xfrm>
                <a:off x="1856500" y="3598850"/>
                <a:ext cx="90075" cy="18375"/>
              </a:xfrm>
              <a:custGeom>
                <a:avLst/>
                <a:gdLst/>
                <a:ahLst/>
                <a:cxnLst/>
                <a:rect l="l" t="t" r="r" b="b"/>
                <a:pathLst>
                  <a:path w="3603" h="735" extrusionOk="0">
                    <a:moveTo>
                      <a:pt x="1802" y="1"/>
                    </a:moveTo>
                    <a:cubicBezTo>
                      <a:pt x="801" y="1"/>
                      <a:pt x="0" y="134"/>
                      <a:pt x="0" y="367"/>
                    </a:cubicBezTo>
                    <a:cubicBezTo>
                      <a:pt x="0" y="568"/>
                      <a:pt x="801" y="734"/>
                      <a:pt x="1802" y="734"/>
                    </a:cubicBezTo>
                    <a:cubicBezTo>
                      <a:pt x="2769" y="734"/>
                      <a:pt x="3603" y="568"/>
                      <a:pt x="3603" y="367"/>
                    </a:cubicBezTo>
                    <a:cubicBezTo>
                      <a:pt x="3603" y="134"/>
                      <a:pt x="2769" y="1"/>
                      <a:pt x="1802"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0"/>
              <p:cNvSpPr/>
              <p:nvPr/>
            </p:nvSpPr>
            <p:spPr>
              <a:xfrm>
                <a:off x="2071650" y="3681400"/>
                <a:ext cx="89250" cy="18375"/>
              </a:xfrm>
              <a:custGeom>
                <a:avLst/>
                <a:gdLst/>
                <a:ahLst/>
                <a:cxnLst/>
                <a:rect l="l" t="t" r="r" b="b"/>
                <a:pathLst>
                  <a:path w="3570" h="735" extrusionOk="0">
                    <a:moveTo>
                      <a:pt x="1768" y="1"/>
                    </a:moveTo>
                    <a:cubicBezTo>
                      <a:pt x="801" y="1"/>
                      <a:pt x="1" y="168"/>
                      <a:pt x="1" y="368"/>
                    </a:cubicBezTo>
                    <a:cubicBezTo>
                      <a:pt x="1" y="568"/>
                      <a:pt x="801" y="735"/>
                      <a:pt x="1768" y="735"/>
                    </a:cubicBezTo>
                    <a:cubicBezTo>
                      <a:pt x="2769" y="735"/>
                      <a:pt x="3570" y="568"/>
                      <a:pt x="3570" y="368"/>
                    </a:cubicBezTo>
                    <a:cubicBezTo>
                      <a:pt x="3570" y="168"/>
                      <a:pt x="2769" y="1"/>
                      <a:pt x="1768" y="1"/>
                    </a:cubicBezTo>
                    <a:close/>
                  </a:path>
                </a:pathLst>
              </a:custGeom>
              <a:solidFill>
                <a:schemeClr val="lt2">
                  <a:alpha val="70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0"/>
              <p:cNvSpPr/>
              <p:nvPr/>
            </p:nvSpPr>
            <p:spPr>
              <a:xfrm>
                <a:off x="1869000" y="3692050"/>
                <a:ext cx="77575" cy="68025"/>
              </a:xfrm>
              <a:custGeom>
                <a:avLst/>
                <a:gdLst/>
                <a:ahLst/>
                <a:cxnLst/>
                <a:rect l="l" t="t" r="r" b="b"/>
                <a:pathLst>
                  <a:path w="3103" h="2721" extrusionOk="0">
                    <a:moveTo>
                      <a:pt x="1538" y="0"/>
                    </a:moveTo>
                    <a:cubicBezTo>
                      <a:pt x="1274" y="0"/>
                      <a:pt x="1007" y="79"/>
                      <a:pt x="768" y="242"/>
                    </a:cubicBezTo>
                    <a:cubicBezTo>
                      <a:pt x="168" y="676"/>
                      <a:pt x="1" y="1510"/>
                      <a:pt x="434" y="2143"/>
                    </a:cubicBezTo>
                    <a:cubicBezTo>
                      <a:pt x="703" y="2515"/>
                      <a:pt x="1124" y="2720"/>
                      <a:pt x="1557" y="2720"/>
                    </a:cubicBezTo>
                    <a:cubicBezTo>
                      <a:pt x="1823" y="2720"/>
                      <a:pt x="2094" y="2642"/>
                      <a:pt x="2336" y="2477"/>
                    </a:cubicBezTo>
                    <a:cubicBezTo>
                      <a:pt x="2936" y="2043"/>
                      <a:pt x="3103" y="1209"/>
                      <a:pt x="2669" y="609"/>
                    </a:cubicBezTo>
                    <a:cubicBezTo>
                      <a:pt x="2399" y="214"/>
                      <a:pt x="1973" y="0"/>
                      <a:pt x="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0"/>
              <p:cNvSpPr/>
              <p:nvPr/>
            </p:nvSpPr>
            <p:spPr>
              <a:xfrm>
                <a:off x="1876500" y="3701425"/>
                <a:ext cx="62575" cy="50050"/>
              </a:xfrm>
              <a:custGeom>
                <a:avLst/>
                <a:gdLst/>
                <a:ahLst/>
                <a:cxnLst/>
                <a:rect l="l" t="t" r="r" b="b"/>
                <a:pathLst>
                  <a:path w="2503" h="2002" extrusionOk="0">
                    <a:moveTo>
                      <a:pt x="2169" y="1"/>
                    </a:moveTo>
                    <a:cubicBezTo>
                      <a:pt x="2303" y="134"/>
                      <a:pt x="2403" y="301"/>
                      <a:pt x="2503" y="468"/>
                    </a:cubicBezTo>
                    <a:lnTo>
                      <a:pt x="301" y="2002"/>
                    </a:lnTo>
                    <a:cubicBezTo>
                      <a:pt x="168" y="1869"/>
                      <a:pt x="68" y="1702"/>
                      <a:pt x="1" y="15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0"/>
              <p:cNvSpPr/>
              <p:nvPr/>
            </p:nvSpPr>
            <p:spPr>
              <a:xfrm>
                <a:off x="1762275" y="2683200"/>
                <a:ext cx="334425" cy="196000"/>
              </a:xfrm>
              <a:custGeom>
                <a:avLst/>
                <a:gdLst/>
                <a:ahLst/>
                <a:cxnLst/>
                <a:rect l="l" t="t" r="r" b="b"/>
                <a:pathLst>
                  <a:path w="13377" h="7840" fill="none" extrusionOk="0">
                    <a:moveTo>
                      <a:pt x="2102" y="0"/>
                    </a:moveTo>
                    <a:lnTo>
                      <a:pt x="11308" y="0"/>
                    </a:lnTo>
                    <a:cubicBezTo>
                      <a:pt x="12442" y="0"/>
                      <a:pt x="13376" y="901"/>
                      <a:pt x="13376" y="2068"/>
                    </a:cubicBezTo>
                    <a:lnTo>
                      <a:pt x="13376" y="5738"/>
                    </a:lnTo>
                    <a:cubicBezTo>
                      <a:pt x="13376" y="6905"/>
                      <a:pt x="12442" y="7839"/>
                      <a:pt x="11308" y="7839"/>
                    </a:cubicBezTo>
                    <a:lnTo>
                      <a:pt x="2102" y="7839"/>
                    </a:lnTo>
                    <a:cubicBezTo>
                      <a:pt x="934" y="7839"/>
                      <a:pt x="0" y="6905"/>
                      <a:pt x="0" y="5738"/>
                    </a:cubicBezTo>
                    <a:lnTo>
                      <a:pt x="0" y="2068"/>
                    </a:lnTo>
                    <a:cubicBezTo>
                      <a:pt x="0" y="901"/>
                      <a:pt x="934" y="0"/>
                      <a:pt x="2102" y="0"/>
                    </a:cubicBezTo>
                    <a:close/>
                  </a:path>
                </a:pathLst>
              </a:custGeom>
              <a:solidFill>
                <a:schemeClr val="dk1"/>
              </a:solidFill>
              <a:ln w="40025" cap="flat"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0"/>
              <p:cNvSpPr/>
              <p:nvPr/>
            </p:nvSpPr>
            <p:spPr>
              <a:xfrm>
                <a:off x="1477900" y="2798275"/>
                <a:ext cx="903175" cy="566275"/>
              </a:xfrm>
              <a:custGeom>
                <a:avLst/>
                <a:gdLst/>
                <a:ahLst/>
                <a:cxnLst/>
                <a:rect l="l" t="t" r="r" b="b"/>
                <a:pathLst>
                  <a:path w="36127" h="22651" extrusionOk="0">
                    <a:moveTo>
                      <a:pt x="0" y="1"/>
                    </a:moveTo>
                    <a:lnTo>
                      <a:pt x="0" y="22650"/>
                    </a:lnTo>
                    <a:lnTo>
                      <a:pt x="36126" y="22650"/>
                    </a:lnTo>
                    <a:lnTo>
                      <a:pt x="36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0"/>
              <p:cNvSpPr/>
              <p:nvPr/>
            </p:nvSpPr>
            <p:spPr>
              <a:xfrm>
                <a:off x="1798125" y="2950050"/>
                <a:ext cx="263550" cy="262725"/>
              </a:xfrm>
              <a:custGeom>
                <a:avLst/>
                <a:gdLst/>
                <a:ahLst/>
                <a:cxnLst/>
                <a:rect l="l" t="t" r="r" b="b"/>
                <a:pathLst>
                  <a:path w="10542" h="10509" extrusionOk="0">
                    <a:moveTo>
                      <a:pt x="3336" y="10508"/>
                    </a:moveTo>
                    <a:lnTo>
                      <a:pt x="7172" y="10508"/>
                    </a:lnTo>
                    <a:lnTo>
                      <a:pt x="7172" y="7172"/>
                    </a:lnTo>
                    <a:lnTo>
                      <a:pt x="10541" y="7172"/>
                    </a:lnTo>
                    <a:lnTo>
                      <a:pt x="10541" y="3336"/>
                    </a:lnTo>
                    <a:lnTo>
                      <a:pt x="7172" y="3336"/>
                    </a:lnTo>
                    <a:lnTo>
                      <a:pt x="7172" y="1"/>
                    </a:lnTo>
                    <a:lnTo>
                      <a:pt x="3336" y="1"/>
                    </a:lnTo>
                    <a:lnTo>
                      <a:pt x="3336" y="3336"/>
                    </a:lnTo>
                    <a:lnTo>
                      <a:pt x="0" y="3336"/>
                    </a:lnTo>
                    <a:lnTo>
                      <a:pt x="0" y="7172"/>
                    </a:lnTo>
                    <a:lnTo>
                      <a:pt x="3336" y="71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0"/>
              <p:cNvSpPr/>
              <p:nvPr/>
            </p:nvSpPr>
            <p:spPr>
              <a:xfrm>
                <a:off x="1563800" y="2798275"/>
                <a:ext cx="25" cy="566275"/>
              </a:xfrm>
              <a:custGeom>
                <a:avLst/>
                <a:gdLst/>
                <a:ahLst/>
                <a:cxnLst/>
                <a:rect l="l" t="t" r="r" b="b"/>
                <a:pathLst>
                  <a:path w="1" h="22651" fill="none" extrusionOk="0">
                    <a:moveTo>
                      <a:pt x="0" y="1"/>
                    </a:moveTo>
                    <a:lnTo>
                      <a:pt x="0" y="22650"/>
                    </a:lnTo>
                  </a:path>
                </a:pathLst>
              </a:custGeom>
              <a:noFill/>
              <a:ln w="400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0"/>
              <p:cNvSpPr/>
              <p:nvPr/>
            </p:nvSpPr>
            <p:spPr>
              <a:xfrm>
                <a:off x="2295975" y="2798275"/>
                <a:ext cx="25" cy="566275"/>
              </a:xfrm>
              <a:custGeom>
                <a:avLst/>
                <a:gdLst/>
                <a:ahLst/>
                <a:cxnLst/>
                <a:rect l="l" t="t" r="r" b="b"/>
                <a:pathLst>
                  <a:path w="1" h="22651" fill="none" extrusionOk="0">
                    <a:moveTo>
                      <a:pt x="1" y="1"/>
                    </a:moveTo>
                    <a:lnTo>
                      <a:pt x="1" y="22650"/>
                    </a:lnTo>
                  </a:path>
                </a:pathLst>
              </a:custGeom>
              <a:noFill/>
              <a:ln w="400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0"/>
              <p:cNvSpPr/>
              <p:nvPr/>
            </p:nvSpPr>
            <p:spPr>
              <a:xfrm>
                <a:off x="2183400" y="3164375"/>
                <a:ext cx="507050" cy="604625"/>
              </a:xfrm>
              <a:custGeom>
                <a:avLst/>
                <a:gdLst/>
                <a:ahLst/>
                <a:cxnLst/>
                <a:rect l="l" t="t" r="r" b="b"/>
                <a:pathLst>
                  <a:path w="20282" h="24185" extrusionOk="0">
                    <a:moveTo>
                      <a:pt x="2269" y="0"/>
                    </a:moveTo>
                    <a:cubicBezTo>
                      <a:pt x="1034" y="0"/>
                      <a:pt x="0" y="1035"/>
                      <a:pt x="0" y="2302"/>
                    </a:cubicBezTo>
                    <a:lnTo>
                      <a:pt x="0" y="21916"/>
                    </a:lnTo>
                    <a:cubicBezTo>
                      <a:pt x="0" y="23150"/>
                      <a:pt x="1034" y="24184"/>
                      <a:pt x="2269" y="24184"/>
                    </a:cubicBezTo>
                    <a:lnTo>
                      <a:pt x="18013" y="24184"/>
                    </a:lnTo>
                    <a:cubicBezTo>
                      <a:pt x="19281" y="24184"/>
                      <a:pt x="20282" y="23150"/>
                      <a:pt x="20282" y="21916"/>
                    </a:cubicBezTo>
                    <a:lnTo>
                      <a:pt x="20282" y="2302"/>
                    </a:lnTo>
                    <a:cubicBezTo>
                      <a:pt x="20282" y="1035"/>
                      <a:pt x="19281" y="0"/>
                      <a:pt x="18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0"/>
              <p:cNvSpPr/>
              <p:nvPr/>
            </p:nvSpPr>
            <p:spPr>
              <a:xfrm>
                <a:off x="2234275" y="3213575"/>
                <a:ext cx="405300" cy="492875"/>
              </a:xfrm>
              <a:custGeom>
                <a:avLst/>
                <a:gdLst/>
                <a:ahLst/>
                <a:cxnLst/>
                <a:rect l="l" t="t" r="r" b="b"/>
                <a:pathLst>
                  <a:path w="16212" h="19715" extrusionOk="0">
                    <a:moveTo>
                      <a:pt x="16212" y="1"/>
                    </a:moveTo>
                    <a:lnTo>
                      <a:pt x="0" y="1"/>
                    </a:lnTo>
                    <a:lnTo>
                      <a:pt x="0" y="19715"/>
                    </a:lnTo>
                    <a:lnTo>
                      <a:pt x="12643" y="19715"/>
                    </a:lnTo>
                    <a:lnTo>
                      <a:pt x="16212" y="1971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0"/>
              <p:cNvSpPr/>
              <p:nvPr/>
            </p:nvSpPr>
            <p:spPr>
              <a:xfrm>
                <a:off x="2334350" y="3153525"/>
                <a:ext cx="210175" cy="75075"/>
              </a:xfrm>
              <a:custGeom>
                <a:avLst/>
                <a:gdLst/>
                <a:ahLst/>
                <a:cxnLst/>
                <a:rect l="l" t="t" r="r" b="b"/>
                <a:pathLst>
                  <a:path w="8407" h="3003" extrusionOk="0">
                    <a:moveTo>
                      <a:pt x="0" y="1"/>
                    </a:moveTo>
                    <a:lnTo>
                      <a:pt x="0" y="3003"/>
                    </a:lnTo>
                    <a:lnTo>
                      <a:pt x="8406" y="3003"/>
                    </a:lnTo>
                    <a:lnTo>
                      <a:pt x="8406" y="1"/>
                    </a:lnTo>
                    <a:close/>
                  </a:path>
                </a:pathLst>
              </a:custGeom>
              <a:solidFill>
                <a:srgbClr val="707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0"/>
              <p:cNvSpPr/>
              <p:nvPr/>
            </p:nvSpPr>
            <p:spPr>
              <a:xfrm>
                <a:off x="2354350" y="3180225"/>
                <a:ext cx="21700" cy="21700"/>
              </a:xfrm>
              <a:custGeom>
                <a:avLst/>
                <a:gdLst/>
                <a:ahLst/>
                <a:cxnLst/>
                <a:rect l="l" t="t" r="r" b="b"/>
                <a:pathLst>
                  <a:path w="868" h="868" extrusionOk="0">
                    <a:moveTo>
                      <a:pt x="434" y="0"/>
                    </a:moveTo>
                    <a:cubicBezTo>
                      <a:pt x="201" y="0"/>
                      <a:pt x="1" y="200"/>
                      <a:pt x="1" y="434"/>
                    </a:cubicBezTo>
                    <a:cubicBezTo>
                      <a:pt x="1" y="667"/>
                      <a:pt x="201" y="868"/>
                      <a:pt x="434" y="868"/>
                    </a:cubicBezTo>
                    <a:cubicBezTo>
                      <a:pt x="701" y="868"/>
                      <a:pt x="868" y="667"/>
                      <a:pt x="868" y="434"/>
                    </a:cubicBezTo>
                    <a:cubicBezTo>
                      <a:pt x="868" y="200"/>
                      <a:pt x="701" y="0"/>
                      <a:pt x="434" y="0"/>
                    </a:cubicBezTo>
                    <a:close/>
                  </a:path>
                </a:pathLst>
              </a:custGeom>
              <a:solidFill>
                <a:srgbClr val="34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0"/>
              <p:cNvSpPr/>
              <p:nvPr/>
            </p:nvSpPr>
            <p:spPr>
              <a:xfrm>
                <a:off x="2501950" y="3180225"/>
                <a:ext cx="22550" cy="21700"/>
              </a:xfrm>
              <a:custGeom>
                <a:avLst/>
                <a:gdLst/>
                <a:ahLst/>
                <a:cxnLst/>
                <a:rect l="l" t="t" r="r" b="b"/>
                <a:pathLst>
                  <a:path w="902" h="868" extrusionOk="0">
                    <a:moveTo>
                      <a:pt x="468" y="0"/>
                    </a:moveTo>
                    <a:cubicBezTo>
                      <a:pt x="201" y="0"/>
                      <a:pt x="1" y="200"/>
                      <a:pt x="1" y="434"/>
                    </a:cubicBezTo>
                    <a:cubicBezTo>
                      <a:pt x="1" y="667"/>
                      <a:pt x="201" y="868"/>
                      <a:pt x="468" y="868"/>
                    </a:cubicBezTo>
                    <a:cubicBezTo>
                      <a:pt x="701" y="868"/>
                      <a:pt x="901" y="667"/>
                      <a:pt x="901" y="434"/>
                    </a:cubicBezTo>
                    <a:cubicBezTo>
                      <a:pt x="901" y="200"/>
                      <a:pt x="701" y="0"/>
                      <a:pt x="468" y="0"/>
                    </a:cubicBezTo>
                    <a:close/>
                  </a:path>
                </a:pathLst>
              </a:custGeom>
              <a:solidFill>
                <a:srgbClr val="34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0"/>
              <p:cNvSpPr/>
              <p:nvPr/>
            </p:nvSpPr>
            <p:spPr>
              <a:xfrm>
                <a:off x="2371025" y="3137700"/>
                <a:ext cx="136800" cy="54225"/>
              </a:xfrm>
              <a:custGeom>
                <a:avLst/>
                <a:gdLst/>
                <a:ahLst/>
                <a:cxnLst/>
                <a:rect l="l" t="t" r="r" b="b"/>
                <a:pathLst>
                  <a:path w="5472" h="2169" extrusionOk="0">
                    <a:moveTo>
                      <a:pt x="4404" y="2168"/>
                    </a:moveTo>
                    <a:lnTo>
                      <a:pt x="1068" y="2168"/>
                    </a:lnTo>
                    <a:lnTo>
                      <a:pt x="1" y="0"/>
                    </a:lnTo>
                    <a:lnTo>
                      <a:pt x="54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0"/>
              <p:cNvSpPr/>
              <p:nvPr/>
            </p:nvSpPr>
            <p:spPr>
              <a:xfrm>
                <a:off x="2234275" y="3262775"/>
                <a:ext cx="405300" cy="415325"/>
              </a:xfrm>
              <a:custGeom>
                <a:avLst/>
                <a:gdLst/>
                <a:ahLst/>
                <a:cxnLst/>
                <a:rect l="l" t="t" r="r" b="b"/>
                <a:pathLst>
                  <a:path w="16212" h="16613" extrusionOk="0">
                    <a:moveTo>
                      <a:pt x="16212" y="8140"/>
                    </a:moveTo>
                    <a:lnTo>
                      <a:pt x="16212" y="8840"/>
                    </a:lnTo>
                    <a:lnTo>
                      <a:pt x="12776" y="8840"/>
                    </a:lnTo>
                    <a:lnTo>
                      <a:pt x="12542" y="8840"/>
                    </a:lnTo>
                    <a:lnTo>
                      <a:pt x="12442" y="8640"/>
                    </a:lnTo>
                    <a:lnTo>
                      <a:pt x="11909" y="7172"/>
                    </a:lnTo>
                    <a:lnTo>
                      <a:pt x="11141" y="9541"/>
                    </a:lnTo>
                    <a:lnTo>
                      <a:pt x="10708" y="10875"/>
                    </a:lnTo>
                    <a:lnTo>
                      <a:pt x="10441" y="9507"/>
                    </a:lnTo>
                    <a:lnTo>
                      <a:pt x="9874" y="6505"/>
                    </a:lnTo>
                    <a:lnTo>
                      <a:pt x="8106" y="14678"/>
                    </a:lnTo>
                    <a:lnTo>
                      <a:pt x="7706" y="16613"/>
                    </a:lnTo>
                    <a:lnTo>
                      <a:pt x="7405" y="14678"/>
                    </a:lnTo>
                    <a:lnTo>
                      <a:pt x="5871" y="4003"/>
                    </a:lnTo>
                    <a:lnTo>
                      <a:pt x="4870" y="8573"/>
                    </a:lnTo>
                    <a:lnTo>
                      <a:pt x="4837" y="8840"/>
                    </a:lnTo>
                    <a:lnTo>
                      <a:pt x="4537" y="8840"/>
                    </a:lnTo>
                    <a:lnTo>
                      <a:pt x="0" y="8840"/>
                    </a:lnTo>
                    <a:lnTo>
                      <a:pt x="0" y="8140"/>
                    </a:lnTo>
                    <a:lnTo>
                      <a:pt x="4237" y="8140"/>
                    </a:lnTo>
                    <a:lnTo>
                      <a:pt x="5604" y="1935"/>
                    </a:lnTo>
                    <a:lnTo>
                      <a:pt x="6004" y="1"/>
                    </a:lnTo>
                    <a:lnTo>
                      <a:pt x="6305" y="1935"/>
                    </a:lnTo>
                    <a:lnTo>
                      <a:pt x="7839" y="12610"/>
                    </a:lnTo>
                    <a:lnTo>
                      <a:pt x="9540" y="4671"/>
                    </a:lnTo>
                    <a:lnTo>
                      <a:pt x="9907" y="2969"/>
                    </a:lnTo>
                    <a:lnTo>
                      <a:pt x="10241" y="4671"/>
                    </a:lnTo>
                    <a:lnTo>
                      <a:pt x="10875" y="8006"/>
                    </a:lnTo>
                    <a:lnTo>
                      <a:pt x="11542" y="6005"/>
                    </a:lnTo>
                    <a:lnTo>
                      <a:pt x="11842" y="5038"/>
                    </a:lnTo>
                    <a:lnTo>
                      <a:pt x="12176" y="5972"/>
                    </a:lnTo>
                    <a:lnTo>
                      <a:pt x="13043" y="81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0"/>
              <p:cNvSpPr/>
              <p:nvPr/>
            </p:nvSpPr>
            <p:spPr>
              <a:xfrm>
                <a:off x="2054975" y="3599675"/>
                <a:ext cx="64225" cy="63425"/>
              </a:xfrm>
              <a:custGeom>
                <a:avLst/>
                <a:gdLst/>
                <a:ahLst/>
                <a:cxnLst/>
                <a:rect l="l" t="t" r="r" b="b"/>
                <a:pathLst>
                  <a:path w="2569" h="2537" extrusionOk="0">
                    <a:moveTo>
                      <a:pt x="467" y="368"/>
                    </a:moveTo>
                    <a:lnTo>
                      <a:pt x="467" y="368"/>
                    </a:lnTo>
                    <a:cubicBezTo>
                      <a:pt x="868" y="1"/>
                      <a:pt x="1468" y="34"/>
                      <a:pt x="1835" y="435"/>
                    </a:cubicBezTo>
                    <a:lnTo>
                      <a:pt x="2569" y="1235"/>
                    </a:lnTo>
                    <a:lnTo>
                      <a:pt x="1101" y="2536"/>
                    </a:lnTo>
                    <a:lnTo>
                      <a:pt x="367" y="1736"/>
                    </a:lnTo>
                    <a:cubicBezTo>
                      <a:pt x="0" y="1335"/>
                      <a:pt x="34" y="735"/>
                      <a:pt x="467" y="3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0"/>
              <p:cNvSpPr/>
              <p:nvPr/>
            </p:nvSpPr>
            <p:spPr>
              <a:xfrm>
                <a:off x="2082500" y="3630550"/>
                <a:ext cx="64225" cy="64225"/>
              </a:xfrm>
              <a:custGeom>
                <a:avLst/>
                <a:gdLst/>
                <a:ahLst/>
                <a:cxnLst/>
                <a:rect l="l" t="t" r="r" b="b"/>
                <a:pathLst>
                  <a:path w="2569" h="2569" extrusionOk="0">
                    <a:moveTo>
                      <a:pt x="2135" y="2202"/>
                    </a:moveTo>
                    <a:lnTo>
                      <a:pt x="2135" y="2202"/>
                    </a:lnTo>
                    <a:cubicBezTo>
                      <a:pt x="2535" y="1835"/>
                      <a:pt x="2569" y="1201"/>
                      <a:pt x="2202" y="801"/>
                    </a:cubicBezTo>
                    <a:lnTo>
                      <a:pt x="1468" y="0"/>
                    </a:lnTo>
                    <a:lnTo>
                      <a:pt x="0" y="1334"/>
                    </a:lnTo>
                    <a:lnTo>
                      <a:pt x="734" y="2135"/>
                    </a:lnTo>
                    <a:cubicBezTo>
                      <a:pt x="1101" y="2535"/>
                      <a:pt x="1735" y="2569"/>
                      <a:pt x="2135" y="22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0"/>
              <p:cNvSpPr/>
              <p:nvPr/>
            </p:nvSpPr>
            <p:spPr>
              <a:xfrm>
                <a:off x="1669700" y="3584675"/>
                <a:ext cx="650475" cy="301900"/>
              </a:xfrm>
              <a:custGeom>
                <a:avLst/>
                <a:gdLst/>
                <a:ahLst/>
                <a:cxnLst/>
                <a:rect l="l" t="t" r="r" b="b"/>
                <a:pathLst>
                  <a:path w="26019" h="12076" extrusionOk="0">
                    <a:moveTo>
                      <a:pt x="201" y="1602"/>
                    </a:moveTo>
                    <a:cubicBezTo>
                      <a:pt x="0" y="4771"/>
                      <a:pt x="1602" y="7573"/>
                      <a:pt x="4170" y="9441"/>
                    </a:cubicBezTo>
                    <a:cubicBezTo>
                      <a:pt x="5771" y="10608"/>
                      <a:pt x="7606" y="11375"/>
                      <a:pt x="9574" y="11709"/>
                    </a:cubicBezTo>
                    <a:cubicBezTo>
                      <a:pt x="11675" y="12076"/>
                      <a:pt x="13810" y="11942"/>
                      <a:pt x="15845" y="11309"/>
                    </a:cubicBezTo>
                    <a:cubicBezTo>
                      <a:pt x="19915" y="10008"/>
                      <a:pt x="23784" y="6572"/>
                      <a:pt x="26019" y="201"/>
                    </a:cubicBezTo>
                    <a:lnTo>
                      <a:pt x="25452" y="0"/>
                    </a:lnTo>
                    <a:cubicBezTo>
                      <a:pt x="23317" y="6172"/>
                      <a:pt x="19581" y="9507"/>
                      <a:pt x="15645" y="10742"/>
                    </a:cubicBezTo>
                    <a:cubicBezTo>
                      <a:pt x="13710" y="11342"/>
                      <a:pt x="11675" y="11509"/>
                      <a:pt x="9674" y="11142"/>
                    </a:cubicBezTo>
                    <a:cubicBezTo>
                      <a:pt x="7806" y="10842"/>
                      <a:pt x="6038" y="10108"/>
                      <a:pt x="4504" y="9007"/>
                    </a:cubicBezTo>
                    <a:cubicBezTo>
                      <a:pt x="2135" y="7239"/>
                      <a:pt x="601" y="4637"/>
                      <a:pt x="768" y="16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0"/>
              <p:cNvSpPr/>
              <p:nvPr/>
            </p:nvSpPr>
            <p:spPr>
              <a:xfrm>
                <a:off x="2251775" y="3525475"/>
                <a:ext cx="122625" cy="122600"/>
              </a:xfrm>
              <a:custGeom>
                <a:avLst/>
                <a:gdLst/>
                <a:ahLst/>
                <a:cxnLst/>
                <a:rect l="l" t="t" r="r" b="b"/>
                <a:pathLst>
                  <a:path w="4905" h="4904" extrusionOk="0">
                    <a:moveTo>
                      <a:pt x="2469" y="0"/>
                    </a:moveTo>
                    <a:cubicBezTo>
                      <a:pt x="1101" y="0"/>
                      <a:pt x="1" y="1101"/>
                      <a:pt x="1" y="2435"/>
                    </a:cubicBezTo>
                    <a:cubicBezTo>
                      <a:pt x="1" y="3803"/>
                      <a:pt x="1101" y="4904"/>
                      <a:pt x="2469" y="4904"/>
                    </a:cubicBezTo>
                    <a:cubicBezTo>
                      <a:pt x="3803" y="4904"/>
                      <a:pt x="4904" y="3803"/>
                      <a:pt x="4904" y="2435"/>
                    </a:cubicBezTo>
                    <a:cubicBezTo>
                      <a:pt x="4904" y="1101"/>
                      <a:pt x="3803" y="0"/>
                      <a:pt x="2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0"/>
              <p:cNvSpPr/>
              <p:nvPr/>
            </p:nvSpPr>
            <p:spPr>
              <a:xfrm>
                <a:off x="2288475" y="3561325"/>
                <a:ext cx="50050" cy="50050"/>
              </a:xfrm>
              <a:custGeom>
                <a:avLst/>
                <a:gdLst/>
                <a:ahLst/>
                <a:cxnLst/>
                <a:rect l="l" t="t" r="r" b="b"/>
                <a:pathLst>
                  <a:path w="2002" h="2002" extrusionOk="0">
                    <a:moveTo>
                      <a:pt x="1001" y="0"/>
                    </a:moveTo>
                    <a:cubicBezTo>
                      <a:pt x="434" y="0"/>
                      <a:pt x="0" y="467"/>
                      <a:pt x="0" y="1001"/>
                    </a:cubicBezTo>
                    <a:cubicBezTo>
                      <a:pt x="0" y="1568"/>
                      <a:pt x="434" y="2002"/>
                      <a:pt x="1001" y="2002"/>
                    </a:cubicBezTo>
                    <a:cubicBezTo>
                      <a:pt x="1535" y="2002"/>
                      <a:pt x="2002" y="1568"/>
                      <a:pt x="2002" y="1001"/>
                    </a:cubicBezTo>
                    <a:cubicBezTo>
                      <a:pt x="2002" y="467"/>
                      <a:pt x="1535" y="0"/>
                      <a:pt x="1001" y="0"/>
                    </a:cubicBezTo>
                    <a:close/>
                  </a:path>
                </a:pathLst>
              </a:custGeom>
              <a:solidFill>
                <a:srgbClr val="FEF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0"/>
              <p:cNvSpPr/>
              <p:nvPr/>
            </p:nvSpPr>
            <p:spPr>
              <a:xfrm>
                <a:off x="1519600" y="3308650"/>
                <a:ext cx="338600" cy="309400"/>
              </a:xfrm>
              <a:custGeom>
                <a:avLst/>
                <a:gdLst/>
                <a:ahLst/>
                <a:cxnLst/>
                <a:rect l="l" t="t" r="r" b="b"/>
                <a:pathLst>
                  <a:path w="13544" h="12376" extrusionOk="0">
                    <a:moveTo>
                      <a:pt x="13543" y="5504"/>
                    </a:moveTo>
                    <a:cubicBezTo>
                      <a:pt x="13543" y="3736"/>
                      <a:pt x="13376" y="2569"/>
                      <a:pt x="12976" y="1701"/>
                    </a:cubicBezTo>
                    <a:cubicBezTo>
                      <a:pt x="12509" y="634"/>
                      <a:pt x="11442" y="0"/>
                      <a:pt x="10307" y="67"/>
                    </a:cubicBezTo>
                    <a:lnTo>
                      <a:pt x="10307" y="634"/>
                    </a:lnTo>
                    <a:cubicBezTo>
                      <a:pt x="11241" y="534"/>
                      <a:pt x="12109" y="1068"/>
                      <a:pt x="12476" y="1935"/>
                    </a:cubicBezTo>
                    <a:cubicBezTo>
                      <a:pt x="12843" y="2702"/>
                      <a:pt x="13009" y="3836"/>
                      <a:pt x="13009" y="5504"/>
                    </a:cubicBezTo>
                    <a:cubicBezTo>
                      <a:pt x="13009" y="9741"/>
                      <a:pt x="10875" y="11809"/>
                      <a:pt x="6505" y="11809"/>
                    </a:cubicBezTo>
                    <a:cubicBezTo>
                      <a:pt x="2502" y="11642"/>
                      <a:pt x="534" y="9574"/>
                      <a:pt x="534" y="5504"/>
                    </a:cubicBezTo>
                    <a:cubicBezTo>
                      <a:pt x="534" y="3836"/>
                      <a:pt x="701" y="2702"/>
                      <a:pt x="1068" y="1935"/>
                    </a:cubicBezTo>
                    <a:cubicBezTo>
                      <a:pt x="1434" y="1068"/>
                      <a:pt x="2302" y="534"/>
                      <a:pt x="3236" y="634"/>
                    </a:cubicBezTo>
                    <a:lnTo>
                      <a:pt x="3236" y="67"/>
                    </a:lnTo>
                    <a:cubicBezTo>
                      <a:pt x="2102" y="0"/>
                      <a:pt x="1034" y="667"/>
                      <a:pt x="567" y="1701"/>
                    </a:cubicBezTo>
                    <a:cubicBezTo>
                      <a:pt x="167" y="2569"/>
                      <a:pt x="0" y="3736"/>
                      <a:pt x="0" y="5504"/>
                    </a:cubicBezTo>
                    <a:cubicBezTo>
                      <a:pt x="0" y="9874"/>
                      <a:pt x="2168" y="12176"/>
                      <a:pt x="6471" y="12376"/>
                    </a:cubicBezTo>
                    <a:lnTo>
                      <a:pt x="6471" y="12376"/>
                    </a:lnTo>
                    <a:lnTo>
                      <a:pt x="7038" y="12376"/>
                    </a:lnTo>
                    <a:lnTo>
                      <a:pt x="7038" y="12342"/>
                    </a:lnTo>
                    <a:cubicBezTo>
                      <a:pt x="11375" y="12176"/>
                      <a:pt x="13543" y="9874"/>
                      <a:pt x="13543" y="55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0"/>
              <p:cNvSpPr/>
              <p:nvPr/>
            </p:nvSpPr>
            <p:spPr>
              <a:xfrm>
                <a:off x="1567950" y="3300300"/>
                <a:ext cx="62575" cy="34225"/>
              </a:xfrm>
              <a:custGeom>
                <a:avLst/>
                <a:gdLst/>
                <a:ahLst/>
                <a:cxnLst/>
                <a:rect l="l" t="t" r="r" b="b"/>
                <a:pathLst>
                  <a:path w="2503" h="1369" extrusionOk="0">
                    <a:moveTo>
                      <a:pt x="268" y="1"/>
                    </a:moveTo>
                    <a:cubicBezTo>
                      <a:pt x="134" y="1"/>
                      <a:pt x="1" y="134"/>
                      <a:pt x="1" y="268"/>
                    </a:cubicBezTo>
                    <a:lnTo>
                      <a:pt x="1" y="1101"/>
                    </a:lnTo>
                    <a:cubicBezTo>
                      <a:pt x="1" y="1235"/>
                      <a:pt x="134" y="1368"/>
                      <a:pt x="268" y="1368"/>
                    </a:cubicBezTo>
                    <a:lnTo>
                      <a:pt x="2236" y="1368"/>
                    </a:lnTo>
                    <a:cubicBezTo>
                      <a:pt x="2369" y="1368"/>
                      <a:pt x="2503" y="1235"/>
                      <a:pt x="2503" y="1101"/>
                    </a:cubicBezTo>
                    <a:lnTo>
                      <a:pt x="2503" y="268"/>
                    </a:lnTo>
                    <a:cubicBezTo>
                      <a:pt x="2503" y="134"/>
                      <a:pt x="2369" y="1"/>
                      <a:pt x="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0"/>
              <p:cNvSpPr/>
              <p:nvPr/>
            </p:nvSpPr>
            <p:spPr>
              <a:xfrm>
                <a:off x="1747250" y="3300300"/>
                <a:ext cx="61750" cy="34225"/>
              </a:xfrm>
              <a:custGeom>
                <a:avLst/>
                <a:gdLst/>
                <a:ahLst/>
                <a:cxnLst/>
                <a:rect l="l" t="t" r="r" b="b"/>
                <a:pathLst>
                  <a:path w="2470" h="1369" extrusionOk="0">
                    <a:moveTo>
                      <a:pt x="234" y="1"/>
                    </a:moveTo>
                    <a:cubicBezTo>
                      <a:pt x="101" y="1"/>
                      <a:pt x="1" y="101"/>
                      <a:pt x="1" y="268"/>
                    </a:cubicBezTo>
                    <a:lnTo>
                      <a:pt x="1" y="1101"/>
                    </a:lnTo>
                    <a:cubicBezTo>
                      <a:pt x="1" y="1235"/>
                      <a:pt x="101" y="1368"/>
                      <a:pt x="234" y="1368"/>
                    </a:cubicBezTo>
                    <a:lnTo>
                      <a:pt x="2202" y="1368"/>
                    </a:lnTo>
                    <a:cubicBezTo>
                      <a:pt x="2336" y="1368"/>
                      <a:pt x="2469" y="1235"/>
                      <a:pt x="2469" y="1101"/>
                    </a:cubicBezTo>
                    <a:lnTo>
                      <a:pt x="2469" y="268"/>
                    </a:lnTo>
                    <a:cubicBezTo>
                      <a:pt x="2469" y="101"/>
                      <a:pt x="2336" y="1"/>
                      <a:pt x="22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0"/>
              <p:cNvSpPr/>
              <p:nvPr/>
            </p:nvSpPr>
            <p:spPr>
              <a:xfrm>
                <a:off x="1521250" y="3507125"/>
                <a:ext cx="330275" cy="117600"/>
              </a:xfrm>
              <a:custGeom>
                <a:avLst/>
                <a:gdLst/>
                <a:ahLst/>
                <a:cxnLst/>
                <a:rect l="l" t="t" r="r" b="b"/>
                <a:pathLst>
                  <a:path w="13211" h="4704" extrusionOk="0">
                    <a:moveTo>
                      <a:pt x="12843" y="401"/>
                    </a:moveTo>
                    <a:cubicBezTo>
                      <a:pt x="12543" y="267"/>
                      <a:pt x="12210" y="401"/>
                      <a:pt x="12109" y="701"/>
                    </a:cubicBezTo>
                    <a:cubicBezTo>
                      <a:pt x="11276" y="2635"/>
                      <a:pt x="9374" y="3603"/>
                      <a:pt x="6439" y="3603"/>
                    </a:cubicBezTo>
                    <a:cubicBezTo>
                      <a:pt x="3770" y="3503"/>
                      <a:pt x="2102" y="2535"/>
                      <a:pt x="1302" y="701"/>
                    </a:cubicBezTo>
                    <a:cubicBezTo>
                      <a:pt x="1002" y="0"/>
                      <a:pt x="1" y="467"/>
                      <a:pt x="301" y="1134"/>
                    </a:cubicBezTo>
                    <a:cubicBezTo>
                      <a:pt x="1268" y="3369"/>
                      <a:pt x="3303" y="4570"/>
                      <a:pt x="6405" y="4704"/>
                    </a:cubicBezTo>
                    <a:lnTo>
                      <a:pt x="6405" y="4704"/>
                    </a:lnTo>
                    <a:lnTo>
                      <a:pt x="6972" y="4704"/>
                    </a:lnTo>
                    <a:cubicBezTo>
                      <a:pt x="7039" y="4704"/>
                      <a:pt x="7106" y="4670"/>
                      <a:pt x="7173" y="4670"/>
                    </a:cubicBezTo>
                    <a:cubicBezTo>
                      <a:pt x="10175" y="4503"/>
                      <a:pt x="12143" y="3303"/>
                      <a:pt x="13110" y="1101"/>
                    </a:cubicBezTo>
                    <a:cubicBezTo>
                      <a:pt x="13210" y="834"/>
                      <a:pt x="13077" y="534"/>
                      <a:pt x="12843" y="4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0"/>
              <p:cNvSpPr/>
              <p:nvPr/>
            </p:nvSpPr>
            <p:spPr>
              <a:xfrm>
                <a:off x="2003275" y="3452825"/>
                <a:ext cx="76750" cy="67750"/>
              </a:xfrm>
              <a:custGeom>
                <a:avLst/>
                <a:gdLst/>
                <a:ahLst/>
                <a:cxnLst/>
                <a:rect l="l" t="t" r="r" b="b"/>
                <a:pathLst>
                  <a:path w="3070" h="2710" extrusionOk="0">
                    <a:moveTo>
                      <a:pt x="1518" y="0"/>
                    </a:moveTo>
                    <a:cubicBezTo>
                      <a:pt x="1010" y="0"/>
                      <a:pt x="517" y="291"/>
                      <a:pt x="300" y="771"/>
                    </a:cubicBezTo>
                    <a:cubicBezTo>
                      <a:pt x="0" y="1472"/>
                      <a:pt x="300" y="2272"/>
                      <a:pt x="968" y="2573"/>
                    </a:cubicBezTo>
                    <a:cubicBezTo>
                      <a:pt x="1154" y="2666"/>
                      <a:pt x="1351" y="2710"/>
                      <a:pt x="1545" y="2710"/>
                    </a:cubicBezTo>
                    <a:cubicBezTo>
                      <a:pt x="2046" y="2710"/>
                      <a:pt x="2529" y="2419"/>
                      <a:pt x="2769" y="1939"/>
                    </a:cubicBezTo>
                    <a:cubicBezTo>
                      <a:pt x="3069" y="1238"/>
                      <a:pt x="2769" y="438"/>
                      <a:pt x="2102" y="137"/>
                    </a:cubicBezTo>
                    <a:cubicBezTo>
                      <a:pt x="1915" y="44"/>
                      <a:pt x="1716"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0"/>
              <p:cNvSpPr/>
              <p:nvPr/>
            </p:nvSpPr>
            <p:spPr>
              <a:xfrm>
                <a:off x="2008275" y="3466250"/>
                <a:ext cx="66725" cy="40900"/>
              </a:xfrm>
              <a:custGeom>
                <a:avLst/>
                <a:gdLst/>
                <a:ahLst/>
                <a:cxnLst/>
                <a:rect l="l" t="t" r="r" b="b"/>
                <a:pathLst>
                  <a:path w="2669" h="1636" extrusionOk="0">
                    <a:moveTo>
                      <a:pt x="2669" y="1102"/>
                    </a:moveTo>
                    <a:cubicBezTo>
                      <a:pt x="2602" y="1302"/>
                      <a:pt x="2536" y="1468"/>
                      <a:pt x="2435" y="1635"/>
                    </a:cubicBezTo>
                    <a:lnTo>
                      <a:pt x="0" y="501"/>
                    </a:lnTo>
                    <a:cubicBezTo>
                      <a:pt x="67" y="334"/>
                      <a:pt x="134" y="168"/>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0"/>
              <p:cNvSpPr/>
              <p:nvPr/>
            </p:nvSpPr>
            <p:spPr>
              <a:xfrm>
                <a:off x="1879025" y="3507950"/>
                <a:ext cx="60900" cy="62575"/>
              </a:xfrm>
              <a:custGeom>
                <a:avLst/>
                <a:gdLst/>
                <a:ahLst/>
                <a:cxnLst/>
                <a:rect l="l" t="t" r="r" b="b"/>
                <a:pathLst>
                  <a:path w="2436" h="2503" extrusionOk="0">
                    <a:moveTo>
                      <a:pt x="1701" y="234"/>
                    </a:moveTo>
                    <a:lnTo>
                      <a:pt x="1701" y="234"/>
                    </a:lnTo>
                    <a:cubicBezTo>
                      <a:pt x="2202" y="434"/>
                      <a:pt x="2435" y="1001"/>
                      <a:pt x="2235" y="1502"/>
                    </a:cubicBezTo>
                    <a:lnTo>
                      <a:pt x="1801" y="2502"/>
                    </a:lnTo>
                    <a:lnTo>
                      <a:pt x="0" y="1735"/>
                    </a:lnTo>
                    <a:lnTo>
                      <a:pt x="400" y="734"/>
                    </a:lnTo>
                    <a:cubicBezTo>
                      <a:pt x="600" y="234"/>
                      <a:pt x="1201" y="1"/>
                      <a:pt x="1701" y="2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0"/>
              <p:cNvSpPr/>
              <p:nvPr/>
            </p:nvSpPr>
            <p:spPr>
              <a:xfrm>
                <a:off x="1863175" y="3551325"/>
                <a:ext cx="60900" cy="62550"/>
              </a:xfrm>
              <a:custGeom>
                <a:avLst/>
                <a:gdLst/>
                <a:ahLst/>
                <a:cxnLst/>
                <a:rect l="l" t="t" r="r" b="b"/>
                <a:pathLst>
                  <a:path w="2436" h="2502" extrusionOk="0">
                    <a:moveTo>
                      <a:pt x="734" y="2268"/>
                    </a:moveTo>
                    <a:lnTo>
                      <a:pt x="734" y="2268"/>
                    </a:lnTo>
                    <a:cubicBezTo>
                      <a:pt x="1234" y="2502"/>
                      <a:pt x="1802" y="2268"/>
                      <a:pt x="2002" y="1768"/>
                    </a:cubicBezTo>
                    <a:lnTo>
                      <a:pt x="2435" y="767"/>
                    </a:lnTo>
                    <a:lnTo>
                      <a:pt x="634" y="0"/>
                    </a:lnTo>
                    <a:lnTo>
                      <a:pt x="200" y="1001"/>
                    </a:lnTo>
                    <a:cubicBezTo>
                      <a:pt x="0" y="1501"/>
                      <a:pt x="234" y="2068"/>
                      <a:pt x="734" y="22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0"/>
              <p:cNvSpPr/>
              <p:nvPr/>
            </p:nvSpPr>
            <p:spPr>
              <a:xfrm>
                <a:off x="1515425" y="3724775"/>
                <a:ext cx="60075" cy="61725"/>
              </a:xfrm>
              <a:custGeom>
                <a:avLst/>
                <a:gdLst/>
                <a:ahLst/>
                <a:cxnLst/>
                <a:rect l="l" t="t" r="r" b="b"/>
                <a:pathLst>
                  <a:path w="2403" h="2469" extrusionOk="0">
                    <a:moveTo>
                      <a:pt x="734" y="2269"/>
                    </a:moveTo>
                    <a:lnTo>
                      <a:pt x="734" y="2269"/>
                    </a:lnTo>
                    <a:cubicBezTo>
                      <a:pt x="267" y="2069"/>
                      <a:pt x="0" y="1535"/>
                      <a:pt x="200" y="1035"/>
                    </a:cubicBezTo>
                    <a:lnTo>
                      <a:pt x="567" y="1"/>
                    </a:lnTo>
                    <a:lnTo>
                      <a:pt x="2402" y="734"/>
                    </a:lnTo>
                    <a:lnTo>
                      <a:pt x="2035" y="1702"/>
                    </a:lnTo>
                    <a:cubicBezTo>
                      <a:pt x="1835" y="2235"/>
                      <a:pt x="1268" y="2469"/>
                      <a:pt x="734" y="2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0"/>
              <p:cNvSpPr/>
              <p:nvPr/>
            </p:nvSpPr>
            <p:spPr>
              <a:xfrm>
                <a:off x="1530425" y="3680575"/>
                <a:ext cx="60075" cy="61725"/>
              </a:xfrm>
              <a:custGeom>
                <a:avLst/>
                <a:gdLst/>
                <a:ahLst/>
                <a:cxnLst/>
                <a:rect l="l" t="t" r="r" b="b"/>
                <a:pathLst>
                  <a:path w="2403" h="2469" extrusionOk="0">
                    <a:moveTo>
                      <a:pt x="1635" y="201"/>
                    </a:moveTo>
                    <a:lnTo>
                      <a:pt x="1635" y="201"/>
                    </a:lnTo>
                    <a:cubicBezTo>
                      <a:pt x="1135" y="1"/>
                      <a:pt x="568" y="267"/>
                      <a:pt x="401" y="768"/>
                    </a:cubicBezTo>
                    <a:lnTo>
                      <a:pt x="1" y="1769"/>
                    </a:lnTo>
                    <a:lnTo>
                      <a:pt x="1835" y="2469"/>
                    </a:lnTo>
                    <a:lnTo>
                      <a:pt x="2202" y="1468"/>
                    </a:lnTo>
                    <a:cubicBezTo>
                      <a:pt x="2402" y="968"/>
                      <a:pt x="2136" y="401"/>
                      <a:pt x="1635" y="2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0"/>
              <p:cNvSpPr/>
              <p:nvPr/>
            </p:nvSpPr>
            <p:spPr>
              <a:xfrm>
                <a:off x="1410350" y="3597650"/>
                <a:ext cx="77575" cy="67475"/>
              </a:xfrm>
              <a:custGeom>
                <a:avLst/>
                <a:gdLst/>
                <a:ahLst/>
                <a:cxnLst/>
                <a:rect l="l" t="t" r="r" b="b"/>
                <a:pathLst>
                  <a:path w="3103" h="2699" extrusionOk="0">
                    <a:moveTo>
                      <a:pt x="1536" y="0"/>
                    </a:moveTo>
                    <a:cubicBezTo>
                      <a:pt x="1064" y="0"/>
                      <a:pt x="612" y="238"/>
                      <a:pt x="367" y="682"/>
                    </a:cubicBezTo>
                    <a:cubicBezTo>
                      <a:pt x="0" y="1316"/>
                      <a:pt x="234" y="2150"/>
                      <a:pt x="868" y="2517"/>
                    </a:cubicBezTo>
                    <a:cubicBezTo>
                      <a:pt x="1090" y="2639"/>
                      <a:pt x="1331" y="2699"/>
                      <a:pt x="1567" y="2699"/>
                    </a:cubicBezTo>
                    <a:cubicBezTo>
                      <a:pt x="2039" y="2699"/>
                      <a:pt x="2491" y="2461"/>
                      <a:pt x="2736" y="2017"/>
                    </a:cubicBezTo>
                    <a:cubicBezTo>
                      <a:pt x="3103" y="1383"/>
                      <a:pt x="2869" y="549"/>
                      <a:pt x="2235" y="182"/>
                    </a:cubicBezTo>
                    <a:cubicBezTo>
                      <a:pt x="2013" y="60"/>
                      <a:pt x="1772" y="0"/>
                      <a:pt x="1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0"/>
              <p:cNvSpPr/>
              <p:nvPr/>
            </p:nvSpPr>
            <p:spPr>
              <a:xfrm>
                <a:off x="1417025" y="3608850"/>
                <a:ext cx="64225" cy="45075"/>
              </a:xfrm>
              <a:custGeom>
                <a:avLst/>
                <a:gdLst/>
                <a:ahLst/>
                <a:cxnLst/>
                <a:rect l="l" t="t" r="r" b="b"/>
                <a:pathLst>
                  <a:path w="2569" h="1803" extrusionOk="0">
                    <a:moveTo>
                      <a:pt x="2569" y="1302"/>
                    </a:moveTo>
                    <a:cubicBezTo>
                      <a:pt x="2502" y="1502"/>
                      <a:pt x="2435" y="1669"/>
                      <a:pt x="2302" y="1802"/>
                    </a:cubicBezTo>
                    <a:lnTo>
                      <a:pt x="0" y="468"/>
                    </a:lnTo>
                    <a:cubicBezTo>
                      <a:pt x="67" y="301"/>
                      <a:pt x="134" y="134"/>
                      <a:pt x="2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7" name="Google Shape;3067;p90"/>
            <p:cNvGrpSpPr/>
            <p:nvPr/>
          </p:nvGrpSpPr>
          <p:grpSpPr>
            <a:xfrm rot="1219832">
              <a:off x="5134561" y="694711"/>
              <a:ext cx="941837" cy="1158634"/>
              <a:chOff x="-6040512" y="733529"/>
              <a:chExt cx="1401404" cy="1723744"/>
            </a:xfrm>
          </p:grpSpPr>
          <p:sp>
            <p:nvSpPr>
              <p:cNvPr id="3068" name="Google Shape;3068;p90"/>
              <p:cNvSpPr/>
              <p:nvPr/>
            </p:nvSpPr>
            <p:spPr>
              <a:xfrm>
                <a:off x="-5035046" y="1440650"/>
                <a:ext cx="28404" cy="21198"/>
              </a:xfrm>
              <a:custGeom>
                <a:avLst/>
                <a:gdLst/>
                <a:ahLst/>
                <a:cxnLst/>
                <a:rect l="l" t="t" r="r" b="b"/>
                <a:pathLst>
                  <a:path w="812" h="606" extrusionOk="0">
                    <a:moveTo>
                      <a:pt x="444" y="0"/>
                    </a:moveTo>
                    <a:cubicBezTo>
                      <a:pt x="0" y="32"/>
                      <a:pt x="69" y="606"/>
                      <a:pt x="305" y="606"/>
                    </a:cubicBezTo>
                    <a:cubicBezTo>
                      <a:pt x="318" y="606"/>
                      <a:pt x="331" y="604"/>
                      <a:pt x="344" y="601"/>
                    </a:cubicBezTo>
                    <a:cubicBezTo>
                      <a:pt x="511" y="601"/>
                      <a:pt x="811" y="67"/>
                      <a:pt x="511"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0"/>
              <p:cNvSpPr/>
              <p:nvPr/>
            </p:nvSpPr>
            <p:spPr>
              <a:xfrm>
                <a:off x="-4985690" y="1246966"/>
                <a:ext cx="59536" cy="38513"/>
              </a:xfrm>
              <a:custGeom>
                <a:avLst/>
                <a:gdLst/>
                <a:ahLst/>
                <a:cxnLst/>
                <a:rect l="l" t="t" r="r" b="b"/>
                <a:pathLst>
                  <a:path w="1702" h="1101" extrusionOk="0">
                    <a:moveTo>
                      <a:pt x="734" y="0"/>
                    </a:moveTo>
                    <a:cubicBezTo>
                      <a:pt x="467" y="34"/>
                      <a:pt x="0" y="467"/>
                      <a:pt x="267" y="867"/>
                    </a:cubicBezTo>
                    <a:cubicBezTo>
                      <a:pt x="334" y="1001"/>
                      <a:pt x="501" y="1101"/>
                      <a:pt x="668" y="1101"/>
                    </a:cubicBezTo>
                    <a:cubicBezTo>
                      <a:pt x="901" y="1068"/>
                      <a:pt x="1168" y="1001"/>
                      <a:pt x="1401" y="934"/>
                    </a:cubicBezTo>
                    <a:cubicBezTo>
                      <a:pt x="1702" y="867"/>
                      <a:pt x="1635" y="434"/>
                      <a:pt x="1468" y="200"/>
                    </a:cubicBezTo>
                    <a:cubicBezTo>
                      <a:pt x="1368" y="67"/>
                      <a:pt x="1201" y="0"/>
                      <a:pt x="106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0"/>
              <p:cNvSpPr/>
              <p:nvPr/>
            </p:nvSpPr>
            <p:spPr>
              <a:xfrm>
                <a:off x="-5170034" y="1329798"/>
                <a:ext cx="135373" cy="84057"/>
              </a:xfrm>
              <a:custGeom>
                <a:avLst/>
                <a:gdLst/>
                <a:ahLst/>
                <a:cxnLst/>
                <a:rect l="l" t="t" r="r" b="b"/>
                <a:pathLst>
                  <a:path w="3870" h="2403" extrusionOk="0">
                    <a:moveTo>
                      <a:pt x="1234" y="1"/>
                    </a:moveTo>
                    <a:cubicBezTo>
                      <a:pt x="934" y="1"/>
                      <a:pt x="701" y="201"/>
                      <a:pt x="701" y="501"/>
                    </a:cubicBezTo>
                    <a:cubicBezTo>
                      <a:pt x="667" y="935"/>
                      <a:pt x="434" y="834"/>
                      <a:pt x="567" y="1235"/>
                    </a:cubicBezTo>
                    <a:cubicBezTo>
                      <a:pt x="667" y="1668"/>
                      <a:pt x="0" y="1768"/>
                      <a:pt x="100" y="1969"/>
                    </a:cubicBezTo>
                    <a:cubicBezTo>
                      <a:pt x="100" y="2035"/>
                      <a:pt x="133" y="2069"/>
                      <a:pt x="200" y="2069"/>
                    </a:cubicBezTo>
                    <a:cubicBezTo>
                      <a:pt x="211" y="2072"/>
                      <a:pt x="224" y="2074"/>
                      <a:pt x="239" y="2074"/>
                    </a:cubicBezTo>
                    <a:cubicBezTo>
                      <a:pt x="359" y="2074"/>
                      <a:pt x="589" y="1969"/>
                      <a:pt x="767" y="1969"/>
                    </a:cubicBezTo>
                    <a:cubicBezTo>
                      <a:pt x="1067" y="1969"/>
                      <a:pt x="701" y="2369"/>
                      <a:pt x="1067" y="2402"/>
                    </a:cubicBezTo>
                    <a:cubicBezTo>
                      <a:pt x="1434" y="2369"/>
                      <a:pt x="1768" y="2169"/>
                      <a:pt x="2001" y="1902"/>
                    </a:cubicBezTo>
                    <a:cubicBezTo>
                      <a:pt x="2068" y="1768"/>
                      <a:pt x="2202" y="1702"/>
                      <a:pt x="2368" y="1702"/>
                    </a:cubicBezTo>
                    <a:cubicBezTo>
                      <a:pt x="2468" y="1735"/>
                      <a:pt x="2602" y="1768"/>
                      <a:pt x="2702" y="1869"/>
                    </a:cubicBezTo>
                    <a:cubicBezTo>
                      <a:pt x="2902" y="2002"/>
                      <a:pt x="3136" y="2069"/>
                      <a:pt x="3369" y="2069"/>
                    </a:cubicBezTo>
                    <a:cubicBezTo>
                      <a:pt x="3603" y="2069"/>
                      <a:pt x="3803" y="2002"/>
                      <a:pt x="3836" y="1902"/>
                    </a:cubicBezTo>
                    <a:cubicBezTo>
                      <a:pt x="3869" y="1635"/>
                      <a:pt x="3036" y="1535"/>
                      <a:pt x="3069" y="1268"/>
                    </a:cubicBezTo>
                    <a:cubicBezTo>
                      <a:pt x="3136" y="1001"/>
                      <a:pt x="2268" y="801"/>
                      <a:pt x="2001" y="634"/>
                    </a:cubicBezTo>
                    <a:cubicBezTo>
                      <a:pt x="1735" y="468"/>
                      <a:pt x="1301" y="401"/>
                      <a:pt x="1301" y="134"/>
                    </a:cubicBezTo>
                    <a:cubicBezTo>
                      <a:pt x="1334" y="67"/>
                      <a:pt x="1268" y="1"/>
                      <a:pt x="1234" y="1"/>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0"/>
              <p:cNvSpPr/>
              <p:nvPr/>
            </p:nvSpPr>
            <p:spPr>
              <a:xfrm>
                <a:off x="-5111198" y="1419592"/>
                <a:ext cx="48377" cy="24801"/>
              </a:xfrm>
              <a:custGeom>
                <a:avLst/>
                <a:gdLst/>
                <a:ahLst/>
                <a:cxnLst/>
                <a:rect l="l" t="t" r="r" b="b"/>
                <a:pathLst>
                  <a:path w="1383" h="709" extrusionOk="0">
                    <a:moveTo>
                      <a:pt x="1218" y="0"/>
                    </a:moveTo>
                    <a:cubicBezTo>
                      <a:pt x="884" y="0"/>
                      <a:pt x="1" y="412"/>
                      <a:pt x="386" y="669"/>
                    </a:cubicBezTo>
                    <a:cubicBezTo>
                      <a:pt x="420" y="703"/>
                      <a:pt x="486" y="703"/>
                      <a:pt x="553" y="703"/>
                    </a:cubicBezTo>
                    <a:cubicBezTo>
                      <a:pt x="574" y="706"/>
                      <a:pt x="596" y="708"/>
                      <a:pt x="618" y="708"/>
                    </a:cubicBezTo>
                    <a:cubicBezTo>
                      <a:pt x="973" y="708"/>
                      <a:pt x="1383" y="226"/>
                      <a:pt x="1320" y="69"/>
                    </a:cubicBezTo>
                    <a:cubicBezTo>
                      <a:pt x="1320" y="35"/>
                      <a:pt x="1287" y="2"/>
                      <a:pt x="1253" y="2"/>
                    </a:cubicBezTo>
                    <a:cubicBezTo>
                      <a:pt x="1242" y="1"/>
                      <a:pt x="1231" y="0"/>
                      <a:pt x="1218" y="0"/>
                    </a:cubicBezTo>
                    <a:close/>
                  </a:path>
                </a:pathLst>
              </a:custGeom>
              <a:solidFill>
                <a:srgbClr val="90B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0"/>
              <p:cNvSpPr/>
              <p:nvPr/>
            </p:nvSpPr>
            <p:spPr>
              <a:xfrm>
                <a:off x="-6040512" y="972128"/>
                <a:ext cx="1401404" cy="1485146"/>
              </a:xfrm>
              <a:custGeom>
                <a:avLst/>
                <a:gdLst/>
                <a:ahLst/>
                <a:cxnLst/>
                <a:rect l="l" t="t" r="r" b="b"/>
                <a:pathLst>
                  <a:path w="40063" h="42457" extrusionOk="0">
                    <a:moveTo>
                      <a:pt x="12136" y="0"/>
                    </a:moveTo>
                    <a:cubicBezTo>
                      <a:pt x="11156" y="0"/>
                      <a:pt x="10239" y="625"/>
                      <a:pt x="9908" y="1619"/>
                    </a:cubicBezTo>
                    <a:lnTo>
                      <a:pt x="368" y="30707"/>
                    </a:lnTo>
                    <a:cubicBezTo>
                      <a:pt x="1" y="31874"/>
                      <a:pt x="568" y="33142"/>
                      <a:pt x="1735" y="33609"/>
                    </a:cubicBezTo>
                    <a:lnTo>
                      <a:pt x="22850" y="42282"/>
                    </a:lnTo>
                    <a:cubicBezTo>
                      <a:pt x="23146" y="42400"/>
                      <a:pt x="23451" y="42456"/>
                      <a:pt x="23749" y="42456"/>
                    </a:cubicBezTo>
                    <a:cubicBezTo>
                      <a:pt x="24628" y="42456"/>
                      <a:pt x="25454" y="41969"/>
                      <a:pt x="25852" y="41148"/>
                    </a:cubicBezTo>
                    <a:lnTo>
                      <a:pt x="39462" y="13728"/>
                    </a:lnTo>
                    <a:cubicBezTo>
                      <a:pt x="40063" y="12494"/>
                      <a:pt x="39495" y="11026"/>
                      <a:pt x="38228" y="10492"/>
                    </a:cubicBezTo>
                    <a:lnTo>
                      <a:pt x="13043" y="185"/>
                    </a:lnTo>
                    <a:cubicBezTo>
                      <a:pt x="12745" y="59"/>
                      <a:pt x="12437" y="0"/>
                      <a:pt x="12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0"/>
              <p:cNvSpPr/>
              <p:nvPr/>
            </p:nvSpPr>
            <p:spPr>
              <a:xfrm>
                <a:off x="-5760462" y="1183232"/>
                <a:ext cx="927670" cy="754169"/>
              </a:xfrm>
              <a:custGeom>
                <a:avLst/>
                <a:gdLst/>
                <a:ahLst/>
                <a:cxnLst/>
                <a:rect l="l" t="t" r="r" b="b"/>
                <a:pathLst>
                  <a:path w="26520" h="21560" extrusionOk="0">
                    <a:moveTo>
                      <a:pt x="5634" y="0"/>
                    </a:moveTo>
                    <a:cubicBezTo>
                      <a:pt x="4898" y="0"/>
                      <a:pt x="4203" y="464"/>
                      <a:pt x="3970" y="1188"/>
                    </a:cubicBezTo>
                    <a:lnTo>
                      <a:pt x="301" y="12096"/>
                    </a:lnTo>
                    <a:cubicBezTo>
                      <a:pt x="0" y="12963"/>
                      <a:pt x="434" y="13897"/>
                      <a:pt x="1268" y="14264"/>
                    </a:cubicBezTo>
                    <a:lnTo>
                      <a:pt x="18814" y="21436"/>
                    </a:lnTo>
                    <a:cubicBezTo>
                      <a:pt x="19022" y="21520"/>
                      <a:pt x="19239" y="21559"/>
                      <a:pt x="19453" y="21559"/>
                    </a:cubicBezTo>
                    <a:cubicBezTo>
                      <a:pt x="20096" y="21559"/>
                      <a:pt x="20715" y="21203"/>
                      <a:pt x="21015" y="20602"/>
                    </a:cubicBezTo>
                    <a:lnTo>
                      <a:pt x="26052" y="10262"/>
                    </a:lnTo>
                    <a:cubicBezTo>
                      <a:pt x="26519" y="9328"/>
                      <a:pt x="26086" y="8260"/>
                      <a:pt x="25152" y="7860"/>
                    </a:cubicBezTo>
                    <a:lnTo>
                      <a:pt x="6271" y="121"/>
                    </a:lnTo>
                    <a:cubicBezTo>
                      <a:pt x="6062" y="39"/>
                      <a:pt x="5846" y="0"/>
                      <a:pt x="5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0"/>
              <p:cNvSpPr/>
              <p:nvPr/>
            </p:nvSpPr>
            <p:spPr>
              <a:xfrm>
                <a:off x="-5649610" y="1299471"/>
                <a:ext cx="550760" cy="479611"/>
              </a:xfrm>
              <a:custGeom>
                <a:avLst/>
                <a:gdLst/>
                <a:ahLst/>
                <a:cxnLst/>
                <a:rect l="l" t="t" r="r" b="b"/>
                <a:pathLst>
                  <a:path w="15745" h="13711" extrusionOk="0">
                    <a:moveTo>
                      <a:pt x="10875" y="0"/>
                    </a:moveTo>
                    <a:lnTo>
                      <a:pt x="0" y="11709"/>
                    </a:lnTo>
                    <a:lnTo>
                      <a:pt x="4870" y="13710"/>
                    </a:lnTo>
                    <a:lnTo>
                      <a:pt x="15745" y="2002"/>
                    </a:lnTo>
                    <a:lnTo>
                      <a:pt x="108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0"/>
              <p:cNvSpPr/>
              <p:nvPr/>
            </p:nvSpPr>
            <p:spPr>
              <a:xfrm>
                <a:off x="-5408073" y="1398639"/>
                <a:ext cx="490105" cy="453935"/>
              </a:xfrm>
              <a:custGeom>
                <a:avLst/>
                <a:gdLst/>
                <a:ahLst/>
                <a:cxnLst/>
                <a:rect l="l" t="t" r="r" b="b"/>
                <a:pathLst>
                  <a:path w="14011" h="12977" extrusionOk="0">
                    <a:moveTo>
                      <a:pt x="10875" y="1"/>
                    </a:moveTo>
                    <a:lnTo>
                      <a:pt x="0" y="11709"/>
                    </a:lnTo>
                    <a:lnTo>
                      <a:pt x="3136" y="12977"/>
                    </a:lnTo>
                    <a:lnTo>
                      <a:pt x="14010" y="1268"/>
                    </a:lnTo>
                    <a:lnTo>
                      <a:pt x="108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0"/>
              <p:cNvSpPr/>
              <p:nvPr/>
            </p:nvSpPr>
            <p:spPr>
              <a:xfrm>
                <a:off x="-5632120" y="1905044"/>
                <a:ext cx="262560" cy="252066"/>
              </a:xfrm>
              <a:custGeom>
                <a:avLst/>
                <a:gdLst/>
                <a:ahLst/>
                <a:cxnLst/>
                <a:rect l="l" t="t" r="r" b="b"/>
                <a:pathLst>
                  <a:path w="7506" h="7206" extrusionOk="0">
                    <a:moveTo>
                      <a:pt x="2035" y="1"/>
                    </a:moveTo>
                    <a:lnTo>
                      <a:pt x="1" y="4971"/>
                    </a:lnTo>
                    <a:lnTo>
                      <a:pt x="5471" y="7206"/>
                    </a:lnTo>
                    <a:lnTo>
                      <a:pt x="7506" y="2236"/>
                    </a:lnTo>
                    <a:lnTo>
                      <a:pt x="20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0"/>
              <p:cNvSpPr/>
              <p:nvPr/>
            </p:nvSpPr>
            <p:spPr>
              <a:xfrm>
                <a:off x="-5385931" y="2006556"/>
                <a:ext cx="271935" cy="248988"/>
              </a:xfrm>
              <a:custGeom>
                <a:avLst/>
                <a:gdLst/>
                <a:ahLst/>
                <a:cxnLst/>
                <a:rect l="l" t="t" r="r" b="b"/>
                <a:pathLst>
                  <a:path w="7774" h="7118" extrusionOk="0">
                    <a:moveTo>
                      <a:pt x="2036" y="1"/>
                    </a:moveTo>
                    <a:lnTo>
                      <a:pt x="1" y="4938"/>
                    </a:lnTo>
                    <a:lnTo>
                      <a:pt x="5171" y="7072"/>
                    </a:lnTo>
                    <a:cubicBezTo>
                      <a:pt x="5255" y="7103"/>
                      <a:pt x="5344" y="7118"/>
                      <a:pt x="5433" y="7118"/>
                    </a:cubicBezTo>
                    <a:cubicBezTo>
                      <a:pt x="5734" y="7118"/>
                      <a:pt x="6036" y="6948"/>
                      <a:pt x="6139" y="6639"/>
                    </a:cubicBezTo>
                    <a:lnTo>
                      <a:pt x="7606" y="3070"/>
                    </a:lnTo>
                    <a:cubicBezTo>
                      <a:pt x="7773" y="2703"/>
                      <a:pt x="7573" y="2269"/>
                      <a:pt x="7206" y="2102"/>
                    </a:cubicBezTo>
                    <a:lnTo>
                      <a:pt x="2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0"/>
              <p:cNvSpPr/>
              <p:nvPr/>
            </p:nvSpPr>
            <p:spPr>
              <a:xfrm>
                <a:off x="-5886495" y="1807135"/>
                <a:ext cx="270745" cy="249652"/>
              </a:xfrm>
              <a:custGeom>
                <a:avLst/>
                <a:gdLst/>
                <a:ahLst/>
                <a:cxnLst/>
                <a:rect l="l" t="t" r="r" b="b"/>
                <a:pathLst>
                  <a:path w="7740" h="7137" extrusionOk="0">
                    <a:moveTo>
                      <a:pt x="2289" y="0"/>
                    </a:moveTo>
                    <a:cubicBezTo>
                      <a:pt x="1995" y="0"/>
                      <a:pt x="1725" y="168"/>
                      <a:pt x="1602" y="465"/>
                    </a:cubicBezTo>
                    <a:lnTo>
                      <a:pt x="134" y="4034"/>
                    </a:lnTo>
                    <a:cubicBezTo>
                      <a:pt x="1" y="4401"/>
                      <a:pt x="168" y="4868"/>
                      <a:pt x="568" y="5001"/>
                    </a:cubicBezTo>
                    <a:lnTo>
                      <a:pt x="5738" y="7136"/>
                    </a:lnTo>
                    <a:lnTo>
                      <a:pt x="7740" y="2166"/>
                    </a:lnTo>
                    <a:lnTo>
                      <a:pt x="2603" y="64"/>
                    </a:lnTo>
                    <a:cubicBezTo>
                      <a:pt x="2498" y="21"/>
                      <a:pt x="2392" y="0"/>
                      <a:pt x="2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0"/>
              <p:cNvSpPr/>
              <p:nvPr/>
            </p:nvSpPr>
            <p:spPr>
              <a:xfrm>
                <a:off x="-5305407" y="1103443"/>
                <a:ext cx="297575" cy="175040"/>
              </a:xfrm>
              <a:custGeom>
                <a:avLst/>
                <a:gdLst/>
                <a:ahLst/>
                <a:cxnLst/>
                <a:rect l="l" t="t" r="r" b="b"/>
                <a:pathLst>
                  <a:path w="8507" h="5004" extrusionOk="0">
                    <a:moveTo>
                      <a:pt x="734" y="0"/>
                    </a:moveTo>
                    <a:lnTo>
                      <a:pt x="1" y="1802"/>
                    </a:lnTo>
                    <a:lnTo>
                      <a:pt x="7773" y="5004"/>
                    </a:lnTo>
                    <a:lnTo>
                      <a:pt x="8507" y="3203"/>
                    </a:lnTo>
                    <a:lnTo>
                      <a:pt x="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0"/>
              <p:cNvSpPr/>
              <p:nvPr/>
            </p:nvSpPr>
            <p:spPr>
              <a:xfrm>
                <a:off x="-5238910" y="733529"/>
                <a:ext cx="350115" cy="464464"/>
              </a:xfrm>
              <a:custGeom>
                <a:avLst/>
                <a:gdLst/>
                <a:ahLst/>
                <a:cxnLst/>
                <a:rect l="l" t="t" r="r" b="b"/>
                <a:pathLst>
                  <a:path w="10009" h="13278" extrusionOk="0">
                    <a:moveTo>
                      <a:pt x="4538" y="1"/>
                    </a:moveTo>
                    <a:lnTo>
                      <a:pt x="1" y="11042"/>
                    </a:lnTo>
                    <a:lnTo>
                      <a:pt x="5472" y="13277"/>
                    </a:lnTo>
                    <a:lnTo>
                      <a:pt x="10008" y="2236"/>
                    </a:lnTo>
                    <a:lnTo>
                      <a:pt x="45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1" name="Google Shape;3081;p90"/>
          <p:cNvGrpSpPr/>
          <p:nvPr/>
        </p:nvGrpSpPr>
        <p:grpSpPr>
          <a:xfrm>
            <a:off x="3121660" y="436575"/>
            <a:ext cx="357775" cy="295791"/>
            <a:chOff x="-783927" y="2108838"/>
            <a:chExt cx="357775" cy="295791"/>
          </a:xfrm>
        </p:grpSpPr>
        <p:sp>
          <p:nvSpPr>
            <p:cNvPr id="3082" name="Google Shape;3082;p90"/>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0"/>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4" name="Google Shape;3084;p90"/>
          <p:cNvSpPr/>
          <p:nvPr/>
        </p:nvSpPr>
        <p:spPr>
          <a:xfrm>
            <a:off x="4105700" y="1501452"/>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90"/>
          <p:cNvGrpSpPr/>
          <p:nvPr/>
        </p:nvGrpSpPr>
        <p:grpSpPr>
          <a:xfrm rot="9651258">
            <a:off x="1764027" y="1464369"/>
            <a:ext cx="643548" cy="377045"/>
            <a:chOff x="-1131628" y="1250953"/>
            <a:chExt cx="695437" cy="407447"/>
          </a:xfrm>
        </p:grpSpPr>
        <p:sp>
          <p:nvSpPr>
            <p:cNvPr id="3086" name="Google Shape;3086;p90"/>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0"/>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0"/>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22"/>
                                        </p:tgtEl>
                                        <p:attrNameLst>
                                          <p:attrName>style.visibility</p:attrName>
                                        </p:attrNameLst>
                                      </p:cBhvr>
                                      <p:to>
                                        <p:strVal val="visible"/>
                                      </p:to>
                                    </p:set>
                                    <p:anim calcmode="lin" valueType="num">
                                      <p:cBhvr additive="base">
                                        <p:cTn id="7" dur="1000"/>
                                        <p:tgtEl>
                                          <p:spTgt spid="30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494192"/>
            <a:ext cx="7660472" cy="859510"/>
          </a:xfrm>
        </p:spPr>
        <p:txBody>
          <a:bodyPr vert="horz" wrap="square" lIns="68580" tIns="34290" rIns="68580" bIns="34290" rtlCol="0" anchor="t" anchorCtr="0">
            <a:normAutofit/>
          </a:bodyPr>
          <a:lstStyle/>
          <a:p>
            <a:r>
              <a:rPr lang="en-US" sz="3000" dirty="0">
                <a:solidFill>
                  <a:schemeClr val="accent6"/>
                </a:solidFill>
              </a:rPr>
              <a:t>Types of diabetes mellitus</a:t>
            </a:r>
          </a:p>
        </p:txBody>
      </p:sp>
      <p:pic>
        <p:nvPicPr>
          <p:cNvPr id="4" name="Picture 2" descr="https://www.endocrineweb.com/sites/default/files/wysiwyg_imageupload/48/2014/10/27/pancreas_action9933711_s250.jpg">
            <a:extLst>
              <a:ext uri="{FF2B5EF4-FFF2-40B4-BE49-F238E27FC236}">
                <a16:creationId xmlns:a16="http://schemas.microsoft.com/office/drawing/2014/main" xmlns="" id="{2C467C97-2A41-0D45-86CF-B9B9FCB603D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66418"/>
          <a:stretch/>
        </p:blipFill>
        <p:spPr bwMode="auto">
          <a:xfrm>
            <a:off x="3200400" y="1116548"/>
            <a:ext cx="2743200" cy="1306697"/>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2" descr="https://www.endocrineweb.com/sites/default/files/wysiwyg_imageupload/48/2014/10/27/pancreas_action9933711_s250.jpg">
            <a:extLst>
              <a:ext uri="{FF2B5EF4-FFF2-40B4-BE49-F238E27FC236}">
                <a16:creationId xmlns:a16="http://schemas.microsoft.com/office/drawing/2014/main" xmlns="" id="{23CE3260-8199-4045-ABD1-49A588FCAB4A}"/>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3582" b="32836"/>
          <a:stretch/>
        </p:blipFill>
        <p:spPr bwMode="auto">
          <a:xfrm>
            <a:off x="1323645" y="2720255"/>
            <a:ext cx="2743200" cy="1306697"/>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s://www.endocrineweb.com/sites/default/files/wysiwyg_imageupload/48/2014/10/27/pancreas_action9933711_s250.jpg">
            <a:extLst>
              <a:ext uri="{FF2B5EF4-FFF2-40B4-BE49-F238E27FC236}">
                <a16:creationId xmlns:a16="http://schemas.microsoft.com/office/drawing/2014/main" xmlns="" id="{1A4EA744-F41A-FF4C-BB18-95A6EDE567AF}"/>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6418"/>
          <a:stretch/>
        </p:blipFill>
        <p:spPr bwMode="auto">
          <a:xfrm>
            <a:off x="5248320" y="2736278"/>
            <a:ext cx="2743200" cy="1306697"/>
          </a:xfrm>
          <a:prstGeom prst="rect">
            <a:avLst/>
          </a:prstGeom>
          <a:noFill/>
          <a:extLst>
            <a:ext uri="{909E8E84-426E-40DD-AFC4-6F175D3DCCD1}">
              <a14:hiddenFill xmlns:a14="http://schemas.microsoft.com/office/drawing/2010/main" xmlns="">
                <a:solidFill>
                  <a:srgbClr val="FFFFFF"/>
                </a:solidFill>
              </a14:hiddenFill>
            </a:ext>
          </a:extLst>
        </p:spPr>
      </p:pic>
      <p:sp>
        <p:nvSpPr>
          <p:cNvPr id="3" name="Google Shape;1152;p65">
            <a:extLst>
              <a:ext uri="{FF2B5EF4-FFF2-40B4-BE49-F238E27FC236}">
                <a16:creationId xmlns:a16="http://schemas.microsoft.com/office/drawing/2014/main" xmlns="" id="{4ED96918-F814-81C7-DF66-E4FD0A81FF19}"/>
              </a:ext>
            </a:extLst>
          </p:cNvPr>
          <p:cNvSpPr txBox="1">
            <a:spLocks/>
          </p:cNvSpPr>
          <p:nvPr/>
        </p:nvSpPr>
        <p:spPr>
          <a:xfrm>
            <a:off x="940837" y="4111529"/>
            <a:ext cx="8056145" cy="7654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Cairo"/>
              <a:buChar char="●"/>
              <a:defRPr sz="1800" b="0" i="0" u="none" strike="noStrike" cap="none">
                <a:solidFill>
                  <a:schemeClr val="dk1"/>
                </a:solidFill>
                <a:latin typeface="Cairo"/>
                <a:ea typeface="Cairo"/>
                <a:cs typeface="Cairo"/>
                <a:sym typeface="Cairo"/>
              </a:defRPr>
            </a:lvl1pPr>
            <a:lvl2pPr marL="914400" marR="0" lvl="1"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2pPr>
            <a:lvl3pPr marL="1371600" marR="0" lvl="2"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3pPr>
            <a:lvl4pPr marL="1828800" marR="0" lvl="3"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4pPr>
            <a:lvl5pPr marL="2286000" marR="0" lvl="4"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5pPr>
            <a:lvl6pPr marL="2743200" marR="0" lvl="5"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6pPr>
            <a:lvl7pPr marL="3200400" marR="0" lvl="6"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7pPr>
            <a:lvl8pPr marL="3657600" marR="0" lvl="7"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8pPr>
            <a:lvl9pPr marL="4114800" marR="0" lvl="8" indent="-317500" algn="l" rtl="0">
              <a:lnSpc>
                <a:spcPct val="115000"/>
              </a:lnSpc>
              <a:spcBef>
                <a:spcPts val="0"/>
              </a:spcBef>
              <a:spcAft>
                <a:spcPts val="0"/>
              </a:spcAft>
              <a:buClr>
                <a:schemeClr val="dk1"/>
              </a:buClr>
              <a:buSzPts val="1400"/>
              <a:buFont typeface="Cairo"/>
              <a:buChar char="■"/>
              <a:defRPr sz="1400" b="0" i="0" u="none" strike="noStrike" cap="none">
                <a:solidFill>
                  <a:schemeClr val="dk1"/>
                </a:solidFill>
                <a:latin typeface="Cairo"/>
                <a:ea typeface="Cairo"/>
                <a:cs typeface="Cairo"/>
                <a:sym typeface="Cairo"/>
              </a:defRPr>
            </a:lvl9pPr>
          </a:lstStyle>
          <a:p>
            <a:pPr marL="0" indent="0">
              <a:buFont typeface="Cairo"/>
              <a:buNone/>
            </a:pPr>
            <a:r>
              <a:rPr lang="en-US" dirty="0"/>
              <a:t>DM </a:t>
            </a:r>
            <a:r>
              <a:rPr lang="en-US" dirty="0" err="1"/>
              <a:t>tipe</a:t>
            </a:r>
            <a:r>
              <a:rPr lang="en-US" dirty="0"/>
              <a:t> 1, DM </a:t>
            </a:r>
            <a:r>
              <a:rPr lang="en-US" dirty="0" err="1"/>
              <a:t>tipe</a:t>
            </a:r>
            <a:r>
              <a:rPr lang="en-US" dirty="0"/>
              <a:t> 2, DM </a:t>
            </a:r>
            <a:r>
              <a:rPr lang="en-US" dirty="0" err="1"/>
              <a:t>gestasional</a:t>
            </a:r>
            <a:r>
              <a:rPr lang="en-US" dirty="0"/>
              <a:t>, DM </a:t>
            </a:r>
            <a:r>
              <a:rPr lang="en-US" dirty="0" err="1"/>
              <a:t>tipe</a:t>
            </a:r>
            <a:r>
              <a:rPr lang="en-US" dirty="0"/>
              <a:t> lain</a:t>
            </a:r>
          </a:p>
        </p:txBody>
      </p:sp>
    </p:spTree>
    <p:extLst>
      <p:ext uri="{BB962C8B-B14F-4D97-AF65-F5344CB8AC3E}">
        <p14:creationId xmlns:p14="http://schemas.microsoft.com/office/powerpoint/2010/main" xmlns="" val="35910325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4"/>
          <p:cNvSpPr txBox="1">
            <a:spLocks noGrp="1"/>
          </p:cNvSpPr>
          <p:nvPr>
            <p:ph type="title"/>
          </p:nvPr>
        </p:nvSpPr>
        <p:spPr>
          <a:xfrm>
            <a:off x="881924" y="2105025"/>
            <a:ext cx="3858543" cy="14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D" dirty="0">
                <a:solidFill>
                  <a:schemeClr val="dk2"/>
                </a:solidFill>
              </a:rPr>
              <a:t>D</a:t>
            </a:r>
            <a:r>
              <a:rPr lang="en" dirty="0">
                <a:solidFill>
                  <a:schemeClr val="dk2"/>
                </a:solidFill>
              </a:rPr>
              <a:t>iabetes mellitus</a:t>
            </a:r>
            <a:endParaRPr dirty="0">
              <a:solidFill>
                <a:schemeClr val="dk2"/>
              </a:solidFill>
            </a:endParaRPr>
          </a:p>
        </p:txBody>
      </p:sp>
      <p:grpSp>
        <p:nvGrpSpPr>
          <p:cNvPr id="978" name="Google Shape;978;p64"/>
          <p:cNvGrpSpPr/>
          <p:nvPr/>
        </p:nvGrpSpPr>
        <p:grpSpPr>
          <a:xfrm>
            <a:off x="4714856" y="785073"/>
            <a:ext cx="3330914" cy="3594949"/>
            <a:chOff x="2255125" y="1624875"/>
            <a:chExt cx="3114750" cy="3361650"/>
          </a:xfrm>
        </p:grpSpPr>
        <p:sp>
          <p:nvSpPr>
            <p:cNvPr id="979" name="Google Shape;979;p64"/>
            <p:cNvSpPr/>
            <p:nvPr/>
          </p:nvSpPr>
          <p:spPr>
            <a:xfrm>
              <a:off x="2299325" y="4042500"/>
              <a:ext cx="845625" cy="128450"/>
            </a:xfrm>
            <a:custGeom>
              <a:avLst/>
              <a:gdLst/>
              <a:ahLst/>
              <a:cxnLst/>
              <a:rect l="l" t="t" r="r" b="b"/>
              <a:pathLst>
                <a:path w="33825" h="5138" extrusionOk="0">
                  <a:moveTo>
                    <a:pt x="16912" y="1"/>
                  </a:moveTo>
                  <a:cubicBezTo>
                    <a:pt x="7572" y="1"/>
                    <a:pt x="0" y="1168"/>
                    <a:pt x="0" y="2569"/>
                  </a:cubicBezTo>
                  <a:cubicBezTo>
                    <a:pt x="0" y="4003"/>
                    <a:pt x="7572" y="5138"/>
                    <a:pt x="16912" y="5138"/>
                  </a:cubicBezTo>
                  <a:cubicBezTo>
                    <a:pt x="26252" y="5138"/>
                    <a:pt x="33824" y="4003"/>
                    <a:pt x="33824" y="2569"/>
                  </a:cubicBezTo>
                  <a:cubicBezTo>
                    <a:pt x="33824" y="1168"/>
                    <a:pt x="26252" y="1"/>
                    <a:pt x="16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4"/>
            <p:cNvSpPr/>
            <p:nvPr/>
          </p:nvSpPr>
          <p:spPr>
            <a:xfrm>
              <a:off x="3308375" y="3902400"/>
              <a:ext cx="1139175" cy="143475"/>
            </a:xfrm>
            <a:custGeom>
              <a:avLst/>
              <a:gdLst/>
              <a:ahLst/>
              <a:cxnLst/>
              <a:rect l="l" t="t" r="r" b="b"/>
              <a:pathLst>
                <a:path w="45567" h="5739" extrusionOk="0">
                  <a:moveTo>
                    <a:pt x="22783" y="1"/>
                  </a:moveTo>
                  <a:cubicBezTo>
                    <a:pt x="10207" y="1"/>
                    <a:pt x="0" y="1268"/>
                    <a:pt x="0" y="2869"/>
                  </a:cubicBezTo>
                  <a:cubicBezTo>
                    <a:pt x="0" y="4437"/>
                    <a:pt x="10207" y="5738"/>
                    <a:pt x="22783" y="5738"/>
                  </a:cubicBezTo>
                  <a:cubicBezTo>
                    <a:pt x="35359" y="5738"/>
                    <a:pt x="45566" y="4437"/>
                    <a:pt x="45566" y="2869"/>
                  </a:cubicBezTo>
                  <a:cubicBezTo>
                    <a:pt x="45566" y="1268"/>
                    <a:pt x="35359" y="1"/>
                    <a:pt x="22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4"/>
            <p:cNvSpPr/>
            <p:nvPr/>
          </p:nvSpPr>
          <p:spPr>
            <a:xfrm>
              <a:off x="4460025" y="4120900"/>
              <a:ext cx="550425" cy="115100"/>
            </a:xfrm>
            <a:custGeom>
              <a:avLst/>
              <a:gdLst/>
              <a:ahLst/>
              <a:cxnLst/>
              <a:rect l="l" t="t" r="r" b="b"/>
              <a:pathLst>
                <a:path w="22017" h="4604" extrusionOk="0">
                  <a:moveTo>
                    <a:pt x="11008" y="0"/>
                  </a:moveTo>
                  <a:cubicBezTo>
                    <a:pt x="4937" y="0"/>
                    <a:pt x="0" y="1034"/>
                    <a:pt x="0" y="2302"/>
                  </a:cubicBezTo>
                  <a:cubicBezTo>
                    <a:pt x="0" y="3569"/>
                    <a:pt x="4937" y="4603"/>
                    <a:pt x="11008" y="4603"/>
                  </a:cubicBezTo>
                  <a:cubicBezTo>
                    <a:pt x="17113" y="4603"/>
                    <a:pt x="22016" y="3569"/>
                    <a:pt x="22016" y="2302"/>
                  </a:cubicBezTo>
                  <a:cubicBezTo>
                    <a:pt x="22016" y="1034"/>
                    <a:pt x="17113" y="0"/>
                    <a:pt x="1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4"/>
            <p:cNvSpPr/>
            <p:nvPr/>
          </p:nvSpPr>
          <p:spPr>
            <a:xfrm>
              <a:off x="4973725" y="4240975"/>
              <a:ext cx="396150" cy="81750"/>
            </a:xfrm>
            <a:custGeom>
              <a:avLst/>
              <a:gdLst/>
              <a:ahLst/>
              <a:cxnLst/>
              <a:rect l="l" t="t" r="r" b="b"/>
              <a:pathLst>
                <a:path w="15846" h="3270" extrusionOk="0">
                  <a:moveTo>
                    <a:pt x="7939" y="1"/>
                  </a:moveTo>
                  <a:cubicBezTo>
                    <a:pt x="3570" y="1"/>
                    <a:pt x="0" y="734"/>
                    <a:pt x="0" y="1635"/>
                  </a:cubicBezTo>
                  <a:cubicBezTo>
                    <a:pt x="0" y="2536"/>
                    <a:pt x="3570" y="3270"/>
                    <a:pt x="7939" y="3270"/>
                  </a:cubicBezTo>
                  <a:cubicBezTo>
                    <a:pt x="12309" y="3270"/>
                    <a:pt x="15845" y="2536"/>
                    <a:pt x="15845" y="1635"/>
                  </a:cubicBezTo>
                  <a:cubicBezTo>
                    <a:pt x="15845" y="734"/>
                    <a:pt x="12309" y="1"/>
                    <a:pt x="79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4"/>
            <p:cNvSpPr/>
            <p:nvPr/>
          </p:nvSpPr>
          <p:spPr>
            <a:xfrm>
              <a:off x="3741175" y="4807225"/>
              <a:ext cx="1037425" cy="156800"/>
            </a:xfrm>
            <a:custGeom>
              <a:avLst/>
              <a:gdLst/>
              <a:ahLst/>
              <a:cxnLst/>
              <a:rect l="l" t="t" r="r" b="b"/>
              <a:pathLst>
                <a:path w="41497" h="6272" extrusionOk="0">
                  <a:moveTo>
                    <a:pt x="20749" y="0"/>
                  </a:moveTo>
                  <a:cubicBezTo>
                    <a:pt x="9307" y="0"/>
                    <a:pt x="1" y="1401"/>
                    <a:pt x="1" y="3136"/>
                  </a:cubicBezTo>
                  <a:cubicBezTo>
                    <a:pt x="1" y="4870"/>
                    <a:pt x="9307" y="6271"/>
                    <a:pt x="20749" y="6271"/>
                  </a:cubicBezTo>
                  <a:cubicBezTo>
                    <a:pt x="32190" y="6271"/>
                    <a:pt x="41497" y="4870"/>
                    <a:pt x="41497" y="3136"/>
                  </a:cubicBezTo>
                  <a:cubicBezTo>
                    <a:pt x="41497" y="1401"/>
                    <a:pt x="32190" y="0"/>
                    <a:pt x="207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4"/>
            <p:cNvSpPr/>
            <p:nvPr/>
          </p:nvSpPr>
          <p:spPr>
            <a:xfrm>
              <a:off x="2746300" y="4640425"/>
              <a:ext cx="990725" cy="232700"/>
            </a:xfrm>
            <a:custGeom>
              <a:avLst/>
              <a:gdLst/>
              <a:ahLst/>
              <a:cxnLst/>
              <a:rect l="l" t="t" r="r" b="b"/>
              <a:pathLst>
                <a:path w="39629" h="9308" extrusionOk="0">
                  <a:moveTo>
                    <a:pt x="19815" y="1"/>
                  </a:moveTo>
                  <a:cubicBezTo>
                    <a:pt x="8873" y="1"/>
                    <a:pt x="0" y="2102"/>
                    <a:pt x="0" y="4671"/>
                  </a:cubicBezTo>
                  <a:cubicBezTo>
                    <a:pt x="0" y="7239"/>
                    <a:pt x="8873" y="9307"/>
                    <a:pt x="19815" y="9307"/>
                  </a:cubicBezTo>
                  <a:cubicBezTo>
                    <a:pt x="30756" y="9307"/>
                    <a:pt x="39629" y="7239"/>
                    <a:pt x="39629" y="4671"/>
                  </a:cubicBezTo>
                  <a:cubicBezTo>
                    <a:pt x="39629" y="2102"/>
                    <a:pt x="30756" y="1"/>
                    <a:pt x="19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4"/>
            <p:cNvSpPr/>
            <p:nvPr/>
          </p:nvSpPr>
          <p:spPr>
            <a:xfrm>
              <a:off x="2947275" y="4357300"/>
              <a:ext cx="112600" cy="76100"/>
            </a:xfrm>
            <a:custGeom>
              <a:avLst/>
              <a:gdLst/>
              <a:ahLst/>
              <a:cxnLst/>
              <a:rect l="l" t="t" r="r" b="b"/>
              <a:pathLst>
                <a:path w="4504" h="3044" extrusionOk="0">
                  <a:moveTo>
                    <a:pt x="1120" y="0"/>
                  </a:moveTo>
                  <a:cubicBezTo>
                    <a:pt x="813" y="0"/>
                    <a:pt x="506" y="125"/>
                    <a:pt x="301" y="351"/>
                  </a:cubicBezTo>
                  <a:cubicBezTo>
                    <a:pt x="1" y="751"/>
                    <a:pt x="134" y="1319"/>
                    <a:pt x="568" y="1552"/>
                  </a:cubicBezTo>
                  <a:lnTo>
                    <a:pt x="2836" y="2886"/>
                  </a:lnTo>
                  <a:cubicBezTo>
                    <a:pt x="2903" y="2920"/>
                    <a:pt x="2969" y="2953"/>
                    <a:pt x="3036" y="2986"/>
                  </a:cubicBezTo>
                  <a:cubicBezTo>
                    <a:pt x="3150" y="3025"/>
                    <a:pt x="3270" y="3044"/>
                    <a:pt x="3390" y="3044"/>
                  </a:cubicBezTo>
                  <a:cubicBezTo>
                    <a:pt x="3690" y="3044"/>
                    <a:pt x="3989" y="2924"/>
                    <a:pt x="4204" y="2686"/>
                  </a:cubicBezTo>
                  <a:cubicBezTo>
                    <a:pt x="4504" y="2286"/>
                    <a:pt x="4370" y="1719"/>
                    <a:pt x="3937" y="1485"/>
                  </a:cubicBezTo>
                  <a:lnTo>
                    <a:pt x="1668" y="151"/>
                  </a:lnTo>
                  <a:cubicBezTo>
                    <a:pt x="1502" y="49"/>
                    <a:pt x="1311" y="0"/>
                    <a:pt x="112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4"/>
            <p:cNvSpPr/>
            <p:nvPr/>
          </p:nvSpPr>
          <p:spPr>
            <a:xfrm>
              <a:off x="3109050" y="4441100"/>
              <a:ext cx="95100" cy="66050"/>
            </a:xfrm>
            <a:custGeom>
              <a:avLst/>
              <a:gdLst/>
              <a:ahLst/>
              <a:cxnLst/>
              <a:rect l="l" t="t" r="r" b="b"/>
              <a:pathLst>
                <a:path w="3804" h="2642" extrusionOk="0">
                  <a:moveTo>
                    <a:pt x="1110" y="0"/>
                  </a:moveTo>
                  <a:cubicBezTo>
                    <a:pt x="804" y="0"/>
                    <a:pt x="508" y="120"/>
                    <a:pt x="301" y="368"/>
                  </a:cubicBezTo>
                  <a:cubicBezTo>
                    <a:pt x="1" y="769"/>
                    <a:pt x="134" y="1336"/>
                    <a:pt x="568" y="1569"/>
                  </a:cubicBezTo>
                  <a:lnTo>
                    <a:pt x="2169" y="2503"/>
                  </a:lnTo>
                  <a:cubicBezTo>
                    <a:pt x="2202" y="2536"/>
                    <a:pt x="2269" y="2536"/>
                    <a:pt x="2336" y="2570"/>
                  </a:cubicBezTo>
                  <a:cubicBezTo>
                    <a:pt x="2462" y="2619"/>
                    <a:pt x="2592" y="2642"/>
                    <a:pt x="2718" y="2642"/>
                  </a:cubicBezTo>
                  <a:cubicBezTo>
                    <a:pt x="3025" y="2642"/>
                    <a:pt x="3314" y="2506"/>
                    <a:pt x="3503" y="2270"/>
                  </a:cubicBezTo>
                  <a:cubicBezTo>
                    <a:pt x="3804" y="1869"/>
                    <a:pt x="3670" y="1302"/>
                    <a:pt x="3236" y="1069"/>
                  </a:cubicBezTo>
                  <a:lnTo>
                    <a:pt x="1669" y="135"/>
                  </a:lnTo>
                  <a:cubicBezTo>
                    <a:pt x="1491" y="46"/>
                    <a:pt x="1298"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4"/>
            <p:cNvSpPr/>
            <p:nvPr/>
          </p:nvSpPr>
          <p:spPr>
            <a:xfrm>
              <a:off x="3199125" y="4617925"/>
              <a:ext cx="185150" cy="216825"/>
            </a:xfrm>
            <a:custGeom>
              <a:avLst/>
              <a:gdLst/>
              <a:ahLst/>
              <a:cxnLst/>
              <a:rect l="l" t="t" r="r" b="b"/>
              <a:pathLst>
                <a:path w="7406" h="8673" extrusionOk="0">
                  <a:moveTo>
                    <a:pt x="2302" y="0"/>
                  </a:moveTo>
                  <a:lnTo>
                    <a:pt x="0" y="7806"/>
                  </a:lnTo>
                  <a:cubicBezTo>
                    <a:pt x="1702" y="8073"/>
                    <a:pt x="3603" y="8406"/>
                    <a:pt x="5404" y="8673"/>
                  </a:cubicBezTo>
                  <a:lnTo>
                    <a:pt x="7406" y="1268"/>
                  </a:lnTo>
                  <a:cubicBezTo>
                    <a:pt x="5805" y="867"/>
                    <a:pt x="3770" y="300"/>
                    <a:pt x="23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4"/>
            <p:cNvSpPr/>
            <p:nvPr/>
          </p:nvSpPr>
          <p:spPr>
            <a:xfrm>
              <a:off x="2724625" y="4597950"/>
              <a:ext cx="127600" cy="60075"/>
            </a:xfrm>
            <a:custGeom>
              <a:avLst/>
              <a:gdLst/>
              <a:ahLst/>
              <a:cxnLst/>
              <a:rect l="l" t="t" r="r" b="b"/>
              <a:pathLst>
                <a:path w="5104" h="2403" extrusionOk="0">
                  <a:moveTo>
                    <a:pt x="1110" y="0"/>
                  </a:moveTo>
                  <a:cubicBezTo>
                    <a:pt x="662" y="0"/>
                    <a:pt x="240" y="279"/>
                    <a:pt x="100" y="699"/>
                  </a:cubicBezTo>
                  <a:cubicBezTo>
                    <a:pt x="0" y="1233"/>
                    <a:pt x="367" y="1733"/>
                    <a:pt x="867" y="1800"/>
                  </a:cubicBezTo>
                  <a:lnTo>
                    <a:pt x="3736" y="2367"/>
                  </a:lnTo>
                  <a:cubicBezTo>
                    <a:pt x="3836" y="2400"/>
                    <a:pt x="3903" y="2400"/>
                    <a:pt x="3970" y="2400"/>
                  </a:cubicBezTo>
                  <a:cubicBezTo>
                    <a:pt x="3993" y="2402"/>
                    <a:pt x="4017" y="2403"/>
                    <a:pt x="4040" y="2403"/>
                  </a:cubicBezTo>
                  <a:cubicBezTo>
                    <a:pt x="4477" y="2403"/>
                    <a:pt x="4845" y="2111"/>
                    <a:pt x="5004" y="1700"/>
                  </a:cubicBezTo>
                  <a:cubicBezTo>
                    <a:pt x="5104" y="1166"/>
                    <a:pt x="4737" y="666"/>
                    <a:pt x="4203" y="599"/>
                  </a:cubicBezTo>
                  <a:lnTo>
                    <a:pt x="1368" y="32"/>
                  </a:lnTo>
                  <a:cubicBezTo>
                    <a:pt x="1282" y="10"/>
                    <a:pt x="1195" y="0"/>
                    <a:pt x="11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4"/>
            <p:cNvSpPr/>
            <p:nvPr/>
          </p:nvSpPr>
          <p:spPr>
            <a:xfrm>
              <a:off x="2923100" y="4627125"/>
              <a:ext cx="105100" cy="55100"/>
            </a:xfrm>
            <a:custGeom>
              <a:avLst/>
              <a:gdLst/>
              <a:ahLst/>
              <a:cxnLst/>
              <a:rect l="l" t="t" r="r" b="b"/>
              <a:pathLst>
                <a:path w="4204" h="2204" extrusionOk="0">
                  <a:moveTo>
                    <a:pt x="1080" y="1"/>
                  </a:moveTo>
                  <a:cubicBezTo>
                    <a:pt x="640" y="1"/>
                    <a:pt x="240" y="284"/>
                    <a:pt x="100" y="733"/>
                  </a:cubicBezTo>
                  <a:cubicBezTo>
                    <a:pt x="0" y="1233"/>
                    <a:pt x="334" y="1734"/>
                    <a:pt x="867" y="1800"/>
                  </a:cubicBezTo>
                  <a:lnTo>
                    <a:pt x="2869" y="2201"/>
                  </a:lnTo>
                  <a:lnTo>
                    <a:pt x="3102" y="2201"/>
                  </a:lnTo>
                  <a:cubicBezTo>
                    <a:pt x="3126" y="2202"/>
                    <a:pt x="3150" y="2203"/>
                    <a:pt x="3173" y="2203"/>
                  </a:cubicBezTo>
                  <a:cubicBezTo>
                    <a:pt x="3609" y="2203"/>
                    <a:pt x="3976" y="1912"/>
                    <a:pt x="4103" y="1500"/>
                  </a:cubicBezTo>
                  <a:cubicBezTo>
                    <a:pt x="4203" y="966"/>
                    <a:pt x="3870" y="466"/>
                    <a:pt x="3336" y="433"/>
                  </a:cubicBezTo>
                  <a:lnTo>
                    <a:pt x="1334" y="32"/>
                  </a:lnTo>
                  <a:cubicBezTo>
                    <a:pt x="1249" y="11"/>
                    <a:pt x="1164" y="1"/>
                    <a:pt x="10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4"/>
            <p:cNvSpPr/>
            <p:nvPr/>
          </p:nvSpPr>
          <p:spPr>
            <a:xfrm>
              <a:off x="2820525" y="4294350"/>
              <a:ext cx="744725" cy="510400"/>
            </a:xfrm>
            <a:custGeom>
              <a:avLst/>
              <a:gdLst/>
              <a:ahLst/>
              <a:cxnLst/>
              <a:rect l="l" t="t" r="r" b="b"/>
              <a:pathLst>
                <a:path w="29789" h="20416" extrusionOk="0">
                  <a:moveTo>
                    <a:pt x="4904" y="0"/>
                  </a:moveTo>
                  <a:cubicBezTo>
                    <a:pt x="4904" y="0"/>
                    <a:pt x="1068" y="5638"/>
                    <a:pt x="0" y="6038"/>
                  </a:cubicBezTo>
                  <a:cubicBezTo>
                    <a:pt x="0" y="6038"/>
                    <a:pt x="2002" y="7306"/>
                    <a:pt x="4904" y="8974"/>
                  </a:cubicBezTo>
                  <a:cubicBezTo>
                    <a:pt x="8239" y="10975"/>
                    <a:pt x="12776" y="13644"/>
                    <a:pt x="16679" y="15778"/>
                  </a:cubicBezTo>
                  <a:cubicBezTo>
                    <a:pt x="20181" y="17680"/>
                    <a:pt x="24718" y="20182"/>
                    <a:pt x="25919" y="20415"/>
                  </a:cubicBezTo>
                  <a:cubicBezTo>
                    <a:pt x="25919" y="20415"/>
                    <a:pt x="29254" y="15445"/>
                    <a:pt x="29788" y="15245"/>
                  </a:cubicBezTo>
                  <a:cubicBezTo>
                    <a:pt x="29788" y="15245"/>
                    <a:pt x="25085" y="11742"/>
                    <a:pt x="21749" y="9641"/>
                  </a:cubicBezTo>
                  <a:cubicBezTo>
                    <a:pt x="20281" y="8707"/>
                    <a:pt x="19614" y="8440"/>
                    <a:pt x="17913" y="7539"/>
                  </a:cubicBezTo>
                  <a:cubicBezTo>
                    <a:pt x="15378" y="6138"/>
                    <a:pt x="13043" y="4537"/>
                    <a:pt x="9741" y="2802"/>
                  </a:cubicBezTo>
                  <a:cubicBezTo>
                    <a:pt x="6939" y="1301"/>
                    <a:pt x="4904" y="0"/>
                    <a:pt x="4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4"/>
            <p:cNvSpPr/>
            <p:nvPr/>
          </p:nvSpPr>
          <p:spPr>
            <a:xfrm>
              <a:off x="3237475" y="4535350"/>
              <a:ext cx="327775" cy="269400"/>
            </a:xfrm>
            <a:custGeom>
              <a:avLst/>
              <a:gdLst/>
              <a:ahLst/>
              <a:cxnLst/>
              <a:rect l="l" t="t" r="r" b="b"/>
              <a:pathLst>
                <a:path w="13111" h="10776" extrusionOk="0">
                  <a:moveTo>
                    <a:pt x="5071" y="1"/>
                  </a:moveTo>
                  <a:lnTo>
                    <a:pt x="1" y="6138"/>
                  </a:lnTo>
                  <a:cubicBezTo>
                    <a:pt x="3503" y="8040"/>
                    <a:pt x="8040" y="10542"/>
                    <a:pt x="9241" y="10775"/>
                  </a:cubicBezTo>
                  <a:cubicBezTo>
                    <a:pt x="9241" y="10775"/>
                    <a:pt x="12576" y="5805"/>
                    <a:pt x="13110" y="5605"/>
                  </a:cubicBezTo>
                  <a:cubicBezTo>
                    <a:pt x="13110" y="5605"/>
                    <a:pt x="8407" y="2102"/>
                    <a:pt x="5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4"/>
            <p:cNvSpPr/>
            <p:nvPr/>
          </p:nvSpPr>
          <p:spPr>
            <a:xfrm>
              <a:off x="3237475" y="4535350"/>
              <a:ext cx="225200" cy="212675"/>
            </a:xfrm>
            <a:custGeom>
              <a:avLst/>
              <a:gdLst/>
              <a:ahLst/>
              <a:cxnLst/>
              <a:rect l="l" t="t" r="r" b="b"/>
              <a:pathLst>
                <a:path w="9008" h="8507" extrusionOk="0">
                  <a:moveTo>
                    <a:pt x="5071" y="1"/>
                  </a:moveTo>
                  <a:lnTo>
                    <a:pt x="1" y="6138"/>
                  </a:lnTo>
                  <a:cubicBezTo>
                    <a:pt x="1368" y="6872"/>
                    <a:pt x="2903" y="7740"/>
                    <a:pt x="4371" y="8507"/>
                  </a:cubicBezTo>
                  <a:lnTo>
                    <a:pt x="9007" y="2636"/>
                  </a:lnTo>
                  <a:cubicBezTo>
                    <a:pt x="7806" y="1802"/>
                    <a:pt x="6205" y="735"/>
                    <a:pt x="5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4"/>
            <p:cNvSpPr/>
            <p:nvPr/>
          </p:nvSpPr>
          <p:spPr>
            <a:xfrm>
              <a:off x="2819675" y="4295175"/>
              <a:ext cx="262725" cy="233525"/>
            </a:xfrm>
            <a:custGeom>
              <a:avLst/>
              <a:gdLst/>
              <a:ahLst/>
              <a:cxnLst/>
              <a:rect l="l" t="t" r="r" b="b"/>
              <a:pathLst>
                <a:path w="10509" h="9341" extrusionOk="0">
                  <a:moveTo>
                    <a:pt x="4938" y="1"/>
                  </a:moveTo>
                  <a:cubicBezTo>
                    <a:pt x="4938" y="1"/>
                    <a:pt x="1068" y="5605"/>
                    <a:pt x="1" y="6005"/>
                  </a:cubicBezTo>
                  <a:cubicBezTo>
                    <a:pt x="1" y="6005"/>
                    <a:pt x="2669" y="7640"/>
                    <a:pt x="5572" y="9341"/>
                  </a:cubicBezTo>
                  <a:lnTo>
                    <a:pt x="10508" y="3170"/>
                  </a:lnTo>
                  <a:cubicBezTo>
                    <a:pt x="7673" y="1702"/>
                    <a:pt x="4938" y="1"/>
                    <a:pt x="4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4"/>
            <p:cNvSpPr/>
            <p:nvPr/>
          </p:nvSpPr>
          <p:spPr>
            <a:xfrm>
              <a:off x="2895575" y="4367350"/>
              <a:ext cx="111775" cy="76750"/>
            </a:xfrm>
            <a:custGeom>
              <a:avLst/>
              <a:gdLst/>
              <a:ahLst/>
              <a:cxnLst/>
              <a:rect l="l" t="t" r="r" b="b"/>
              <a:pathLst>
                <a:path w="4471" h="3070" extrusionOk="0">
                  <a:moveTo>
                    <a:pt x="1108" y="0"/>
                  </a:moveTo>
                  <a:cubicBezTo>
                    <a:pt x="807" y="0"/>
                    <a:pt x="509" y="133"/>
                    <a:pt x="301" y="383"/>
                  </a:cubicBezTo>
                  <a:cubicBezTo>
                    <a:pt x="0" y="750"/>
                    <a:pt x="100" y="1317"/>
                    <a:pt x="534" y="1550"/>
                  </a:cubicBezTo>
                  <a:lnTo>
                    <a:pt x="2836" y="2918"/>
                  </a:lnTo>
                  <a:cubicBezTo>
                    <a:pt x="2869" y="2951"/>
                    <a:pt x="2936" y="2985"/>
                    <a:pt x="3036" y="3018"/>
                  </a:cubicBezTo>
                  <a:cubicBezTo>
                    <a:pt x="3139" y="3053"/>
                    <a:pt x="3247" y="3069"/>
                    <a:pt x="3355" y="3069"/>
                  </a:cubicBezTo>
                  <a:cubicBezTo>
                    <a:pt x="3664" y="3069"/>
                    <a:pt x="3972" y="2932"/>
                    <a:pt x="4170" y="2684"/>
                  </a:cubicBezTo>
                  <a:cubicBezTo>
                    <a:pt x="4470" y="2318"/>
                    <a:pt x="4370" y="1750"/>
                    <a:pt x="3937" y="1517"/>
                  </a:cubicBezTo>
                  <a:lnTo>
                    <a:pt x="1635" y="149"/>
                  </a:lnTo>
                  <a:cubicBezTo>
                    <a:pt x="1472" y="49"/>
                    <a:pt x="1289"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4"/>
            <p:cNvSpPr/>
            <p:nvPr/>
          </p:nvSpPr>
          <p:spPr>
            <a:xfrm>
              <a:off x="3057350" y="4451575"/>
              <a:ext cx="95100" cy="65900"/>
            </a:xfrm>
            <a:custGeom>
              <a:avLst/>
              <a:gdLst/>
              <a:ahLst/>
              <a:cxnLst/>
              <a:rect l="l" t="t" r="r" b="b"/>
              <a:pathLst>
                <a:path w="3804" h="2636" extrusionOk="0">
                  <a:moveTo>
                    <a:pt x="1108" y="0"/>
                  </a:moveTo>
                  <a:cubicBezTo>
                    <a:pt x="808" y="0"/>
                    <a:pt x="509" y="133"/>
                    <a:pt x="301" y="383"/>
                  </a:cubicBezTo>
                  <a:cubicBezTo>
                    <a:pt x="1" y="783"/>
                    <a:pt x="134" y="1350"/>
                    <a:pt x="568" y="1550"/>
                  </a:cubicBezTo>
                  <a:lnTo>
                    <a:pt x="2136" y="2484"/>
                  </a:lnTo>
                  <a:cubicBezTo>
                    <a:pt x="2202" y="2518"/>
                    <a:pt x="2269" y="2551"/>
                    <a:pt x="2336" y="2585"/>
                  </a:cubicBezTo>
                  <a:cubicBezTo>
                    <a:pt x="2439" y="2619"/>
                    <a:pt x="2547" y="2636"/>
                    <a:pt x="2655" y="2636"/>
                  </a:cubicBezTo>
                  <a:cubicBezTo>
                    <a:pt x="2966" y="2636"/>
                    <a:pt x="3281" y="2498"/>
                    <a:pt x="3503" y="2251"/>
                  </a:cubicBezTo>
                  <a:cubicBezTo>
                    <a:pt x="3803" y="1851"/>
                    <a:pt x="3670" y="1284"/>
                    <a:pt x="3236" y="1083"/>
                  </a:cubicBezTo>
                  <a:lnTo>
                    <a:pt x="1635" y="149"/>
                  </a:lnTo>
                  <a:cubicBezTo>
                    <a:pt x="1472" y="49"/>
                    <a:pt x="1290" y="0"/>
                    <a:pt x="1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4"/>
            <p:cNvSpPr/>
            <p:nvPr/>
          </p:nvSpPr>
          <p:spPr>
            <a:xfrm>
              <a:off x="2622875" y="4531175"/>
              <a:ext cx="843975" cy="329275"/>
            </a:xfrm>
            <a:custGeom>
              <a:avLst/>
              <a:gdLst/>
              <a:ahLst/>
              <a:cxnLst/>
              <a:rect l="l" t="t" r="r" b="b"/>
              <a:pathLst>
                <a:path w="33759" h="13171" extrusionOk="0">
                  <a:moveTo>
                    <a:pt x="2202" y="1"/>
                  </a:moveTo>
                  <a:cubicBezTo>
                    <a:pt x="2202" y="1"/>
                    <a:pt x="901" y="6906"/>
                    <a:pt x="1" y="7673"/>
                  </a:cubicBezTo>
                  <a:cubicBezTo>
                    <a:pt x="1" y="7673"/>
                    <a:pt x="2569" y="8207"/>
                    <a:pt x="6205" y="8941"/>
                  </a:cubicBezTo>
                  <a:cubicBezTo>
                    <a:pt x="10441" y="9775"/>
                    <a:pt x="16112" y="10875"/>
                    <a:pt x="20949" y="11676"/>
                  </a:cubicBezTo>
                  <a:cubicBezTo>
                    <a:pt x="24892" y="12313"/>
                    <a:pt x="29910" y="13170"/>
                    <a:pt x="31766" y="13170"/>
                  </a:cubicBezTo>
                  <a:cubicBezTo>
                    <a:pt x="31952" y="13170"/>
                    <a:pt x="32106" y="13162"/>
                    <a:pt x="32224" y="13144"/>
                  </a:cubicBezTo>
                  <a:cubicBezTo>
                    <a:pt x="32224" y="13144"/>
                    <a:pt x="33324" y="7073"/>
                    <a:pt x="33758" y="6706"/>
                  </a:cubicBezTo>
                  <a:cubicBezTo>
                    <a:pt x="33758" y="6706"/>
                    <a:pt x="27520" y="4804"/>
                    <a:pt x="23284" y="3837"/>
                  </a:cubicBezTo>
                  <a:cubicBezTo>
                    <a:pt x="21416" y="3437"/>
                    <a:pt x="20615" y="3370"/>
                    <a:pt x="18514" y="3036"/>
                  </a:cubicBezTo>
                  <a:cubicBezTo>
                    <a:pt x="15345" y="2569"/>
                    <a:pt x="12343" y="1736"/>
                    <a:pt x="8273" y="1135"/>
                  </a:cubicBezTo>
                  <a:cubicBezTo>
                    <a:pt x="4771" y="601"/>
                    <a:pt x="2202" y="1"/>
                    <a:pt x="2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4"/>
            <p:cNvSpPr/>
            <p:nvPr/>
          </p:nvSpPr>
          <p:spPr>
            <a:xfrm>
              <a:off x="3146575" y="4627925"/>
              <a:ext cx="319425" cy="233175"/>
            </a:xfrm>
            <a:custGeom>
              <a:avLst/>
              <a:gdLst/>
              <a:ahLst/>
              <a:cxnLst/>
              <a:rect l="l" t="t" r="r" b="b"/>
              <a:pathLst>
                <a:path w="12777" h="9327" extrusionOk="0">
                  <a:moveTo>
                    <a:pt x="2303" y="0"/>
                  </a:moveTo>
                  <a:lnTo>
                    <a:pt x="1" y="7806"/>
                  </a:lnTo>
                  <a:cubicBezTo>
                    <a:pt x="1735" y="8106"/>
                    <a:pt x="3637" y="8406"/>
                    <a:pt x="5405" y="8707"/>
                  </a:cubicBezTo>
                  <a:cubicBezTo>
                    <a:pt x="7751" y="9054"/>
                    <a:pt x="9846" y="9326"/>
                    <a:pt x="10859" y="9326"/>
                  </a:cubicBezTo>
                  <a:cubicBezTo>
                    <a:pt x="11013" y="9326"/>
                    <a:pt x="11141" y="9320"/>
                    <a:pt x="11242" y="9307"/>
                  </a:cubicBezTo>
                  <a:cubicBezTo>
                    <a:pt x="11242" y="9307"/>
                    <a:pt x="12343" y="3236"/>
                    <a:pt x="12777" y="2836"/>
                  </a:cubicBezTo>
                  <a:cubicBezTo>
                    <a:pt x="12777" y="2836"/>
                    <a:pt x="10075" y="2002"/>
                    <a:pt x="7039" y="1201"/>
                  </a:cubicBezTo>
                  <a:cubicBezTo>
                    <a:pt x="5438" y="768"/>
                    <a:pt x="3770" y="334"/>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4"/>
            <p:cNvSpPr/>
            <p:nvPr/>
          </p:nvSpPr>
          <p:spPr>
            <a:xfrm>
              <a:off x="3146575" y="4627925"/>
              <a:ext cx="185175" cy="217675"/>
            </a:xfrm>
            <a:custGeom>
              <a:avLst/>
              <a:gdLst/>
              <a:ahLst/>
              <a:cxnLst/>
              <a:rect l="l" t="t" r="r" b="b"/>
              <a:pathLst>
                <a:path w="7407" h="8707" extrusionOk="0">
                  <a:moveTo>
                    <a:pt x="2336" y="0"/>
                  </a:moveTo>
                  <a:lnTo>
                    <a:pt x="1" y="7806"/>
                  </a:lnTo>
                  <a:cubicBezTo>
                    <a:pt x="1735" y="8106"/>
                    <a:pt x="3637" y="8406"/>
                    <a:pt x="5405" y="8707"/>
                  </a:cubicBezTo>
                  <a:lnTo>
                    <a:pt x="7406" y="1301"/>
                  </a:lnTo>
                  <a:cubicBezTo>
                    <a:pt x="5838" y="868"/>
                    <a:pt x="3770" y="334"/>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4"/>
            <p:cNvSpPr/>
            <p:nvPr/>
          </p:nvSpPr>
          <p:spPr>
            <a:xfrm>
              <a:off x="2622875" y="4532025"/>
              <a:ext cx="229350" cy="227675"/>
            </a:xfrm>
            <a:custGeom>
              <a:avLst/>
              <a:gdLst/>
              <a:ahLst/>
              <a:cxnLst/>
              <a:rect l="l" t="t" r="r" b="b"/>
              <a:pathLst>
                <a:path w="9174" h="9107" extrusionOk="0">
                  <a:moveTo>
                    <a:pt x="2202" y="0"/>
                  </a:moveTo>
                  <a:cubicBezTo>
                    <a:pt x="2202" y="0"/>
                    <a:pt x="901" y="6905"/>
                    <a:pt x="1" y="7672"/>
                  </a:cubicBezTo>
                  <a:cubicBezTo>
                    <a:pt x="1" y="7672"/>
                    <a:pt x="3370" y="8373"/>
                    <a:pt x="7006" y="9107"/>
                  </a:cubicBezTo>
                  <a:lnTo>
                    <a:pt x="9174" y="1301"/>
                  </a:lnTo>
                  <a:cubicBezTo>
                    <a:pt x="5705" y="768"/>
                    <a:pt x="2202" y="0"/>
                    <a:pt x="2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4"/>
            <p:cNvSpPr/>
            <p:nvPr/>
          </p:nvSpPr>
          <p:spPr>
            <a:xfrm>
              <a:off x="2672075" y="4608725"/>
              <a:ext cx="127625" cy="60075"/>
            </a:xfrm>
            <a:custGeom>
              <a:avLst/>
              <a:gdLst/>
              <a:ahLst/>
              <a:cxnLst/>
              <a:rect l="l" t="t" r="r" b="b"/>
              <a:pathLst>
                <a:path w="5105" h="2403" extrusionOk="0">
                  <a:moveTo>
                    <a:pt x="1095" y="1"/>
                  </a:moveTo>
                  <a:cubicBezTo>
                    <a:pt x="662" y="1"/>
                    <a:pt x="272" y="260"/>
                    <a:pt x="134" y="702"/>
                  </a:cubicBezTo>
                  <a:cubicBezTo>
                    <a:pt x="1" y="1202"/>
                    <a:pt x="368" y="1702"/>
                    <a:pt x="901" y="1802"/>
                  </a:cubicBezTo>
                  <a:lnTo>
                    <a:pt x="3770" y="2370"/>
                  </a:lnTo>
                  <a:cubicBezTo>
                    <a:pt x="3837" y="2370"/>
                    <a:pt x="3903" y="2370"/>
                    <a:pt x="4004" y="2403"/>
                  </a:cubicBezTo>
                  <a:cubicBezTo>
                    <a:pt x="4437" y="2403"/>
                    <a:pt x="4871" y="2103"/>
                    <a:pt x="5004" y="1669"/>
                  </a:cubicBezTo>
                  <a:cubicBezTo>
                    <a:pt x="5104" y="1169"/>
                    <a:pt x="4771" y="668"/>
                    <a:pt x="4237" y="602"/>
                  </a:cubicBezTo>
                  <a:lnTo>
                    <a:pt x="1368" y="35"/>
                  </a:lnTo>
                  <a:cubicBezTo>
                    <a:pt x="1277" y="12"/>
                    <a:pt x="1185" y="1"/>
                    <a:pt x="1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4"/>
            <p:cNvSpPr/>
            <p:nvPr/>
          </p:nvSpPr>
          <p:spPr>
            <a:xfrm>
              <a:off x="2870550" y="4637975"/>
              <a:ext cx="105950" cy="55075"/>
            </a:xfrm>
            <a:custGeom>
              <a:avLst/>
              <a:gdLst/>
              <a:ahLst/>
              <a:cxnLst/>
              <a:rect l="l" t="t" r="r" b="b"/>
              <a:pathLst>
                <a:path w="4238" h="2203" extrusionOk="0">
                  <a:moveTo>
                    <a:pt x="1110" y="0"/>
                  </a:moveTo>
                  <a:cubicBezTo>
                    <a:pt x="663" y="0"/>
                    <a:pt x="241" y="279"/>
                    <a:pt x="101" y="699"/>
                  </a:cubicBezTo>
                  <a:cubicBezTo>
                    <a:pt x="1" y="1233"/>
                    <a:pt x="368" y="1733"/>
                    <a:pt x="901" y="1800"/>
                  </a:cubicBezTo>
                  <a:lnTo>
                    <a:pt x="2903" y="2167"/>
                  </a:lnTo>
                  <a:cubicBezTo>
                    <a:pt x="2969" y="2200"/>
                    <a:pt x="3036" y="2200"/>
                    <a:pt x="3103" y="2200"/>
                  </a:cubicBezTo>
                  <a:cubicBezTo>
                    <a:pt x="3127" y="2202"/>
                    <a:pt x="3150" y="2203"/>
                    <a:pt x="3174" y="2203"/>
                  </a:cubicBezTo>
                  <a:cubicBezTo>
                    <a:pt x="3613" y="2203"/>
                    <a:pt x="4010" y="1911"/>
                    <a:pt x="4137" y="1500"/>
                  </a:cubicBezTo>
                  <a:cubicBezTo>
                    <a:pt x="4237" y="966"/>
                    <a:pt x="3870" y="466"/>
                    <a:pt x="3336" y="399"/>
                  </a:cubicBezTo>
                  <a:lnTo>
                    <a:pt x="1368" y="32"/>
                  </a:lnTo>
                  <a:cubicBezTo>
                    <a:pt x="1282" y="11"/>
                    <a:pt x="1196" y="0"/>
                    <a:pt x="1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4"/>
            <p:cNvSpPr/>
            <p:nvPr/>
          </p:nvSpPr>
          <p:spPr>
            <a:xfrm>
              <a:off x="5072950" y="3707275"/>
              <a:ext cx="120125" cy="562075"/>
            </a:xfrm>
            <a:custGeom>
              <a:avLst/>
              <a:gdLst/>
              <a:ahLst/>
              <a:cxnLst/>
              <a:rect l="l" t="t" r="r" b="b"/>
              <a:pathLst>
                <a:path w="4805" h="22483" extrusionOk="0">
                  <a:moveTo>
                    <a:pt x="4337" y="0"/>
                  </a:moveTo>
                  <a:lnTo>
                    <a:pt x="902" y="367"/>
                  </a:lnTo>
                  <a:cubicBezTo>
                    <a:pt x="902" y="367"/>
                    <a:pt x="334" y="15244"/>
                    <a:pt x="435" y="18113"/>
                  </a:cubicBezTo>
                  <a:cubicBezTo>
                    <a:pt x="435" y="18113"/>
                    <a:pt x="1" y="20882"/>
                    <a:pt x="2002" y="21882"/>
                  </a:cubicBezTo>
                  <a:cubicBezTo>
                    <a:pt x="2870" y="22249"/>
                    <a:pt x="3837" y="22449"/>
                    <a:pt x="4804" y="22483"/>
                  </a:cubicBezTo>
                  <a:lnTo>
                    <a:pt x="43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4"/>
            <p:cNvSpPr/>
            <p:nvPr/>
          </p:nvSpPr>
          <p:spPr>
            <a:xfrm>
              <a:off x="5077975" y="3610525"/>
              <a:ext cx="115100" cy="120950"/>
            </a:xfrm>
            <a:custGeom>
              <a:avLst/>
              <a:gdLst/>
              <a:ahLst/>
              <a:cxnLst/>
              <a:rect l="l" t="t" r="r" b="b"/>
              <a:pathLst>
                <a:path w="4604" h="4838" extrusionOk="0">
                  <a:moveTo>
                    <a:pt x="4403" y="1"/>
                  </a:moveTo>
                  <a:lnTo>
                    <a:pt x="1001" y="267"/>
                  </a:lnTo>
                  <a:cubicBezTo>
                    <a:pt x="1001" y="267"/>
                    <a:pt x="0" y="2602"/>
                    <a:pt x="667" y="4237"/>
                  </a:cubicBezTo>
                  <a:cubicBezTo>
                    <a:pt x="1968" y="4571"/>
                    <a:pt x="3269" y="4771"/>
                    <a:pt x="4603" y="4837"/>
                  </a:cubicBezTo>
                  <a:lnTo>
                    <a:pt x="440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4"/>
            <p:cNvSpPr/>
            <p:nvPr/>
          </p:nvSpPr>
          <p:spPr>
            <a:xfrm>
              <a:off x="5087125" y="3814000"/>
              <a:ext cx="176825" cy="313100"/>
            </a:xfrm>
            <a:custGeom>
              <a:avLst/>
              <a:gdLst/>
              <a:ahLst/>
              <a:cxnLst/>
              <a:rect l="l" t="t" r="r" b="b"/>
              <a:pathLst>
                <a:path w="7073" h="12524" extrusionOk="0">
                  <a:moveTo>
                    <a:pt x="301" y="1"/>
                  </a:moveTo>
                  <a:lnTo>
                    <a:pt x="1" y="11309"/>
                  </a:lnTo>
                  <a:cubicBezTo>
                    <a:pt x="1118" y="12094"/>
                    <a:pt x="2455" y="12524"/>
                    <a:pt x="3812" y="12524"/>
                  </a:cubicBezTo>
                  <a:cubicBezTo>
                    <a:pt x="3953" y="12524"/>
                    <a:pt x="4095" y="12519"/>
                    <a:pt x="4237" y="12510"/>
                  </a:cubicBezTo>
                  <a:cubicBezTo>
                    <a:pt x="5105" y="12443"/>
                    <a:pt x="5972" y="12376"/>
                    <a:pt x="6839" y="12243"/>
                  </a:cubicBezTo>
                  <a:cubicBezTo>
                    <a:pt x="7073" y="6706"/>
                    <a:pt x="6806" y="401"/>
                    <a:pt x="6806" y="401"/>
                  </a:cubicBezTo>
                  <a:cubicBezTo>
                    <a:pt x="6233" y="630"/>
                    <a:pt x="5174" y="718"/>
                    <a:pt x="4274" y="718"/>
                  </a:cubicBezTo>
                  <a:cubicBezTo>
                    <a:pt x="3863" y="718"/>
                    <a:pt x="3486" y="699"/>
                    <a:pt x="3203" y="668"/>
                  </a:cubicBezTo>
                  <a:cubicBezTo>
                    <a:pt x="2203" y="568"/>
                    <a:pt x="1235" y="334"/>
                    <a:pt x="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4"/>
            <p:cNvSpPr/>
            <p:nvPr/>
          </p:nvSpPr>
          <p:spPr>
            <a:xfrm>
              <a:off x="5082975" y="3807325"/>
              <a:ext cx="110925" cy="319600"/>
            </a:xfrm>
            <a:custGeom>
              <a:avLst/>
              <a:gdLst/>
              <a:ahLst/>
              <a:cxnLst/>
              <a:rect l="l" t="t" r="r" b="b"/>
              <a:pathLst>
                <a:path w="4437" h="12784" extrusionOk="0">
                  <a:moveTo>
                    <a:pt x="267" y="1"/>
                  </a:moveTo>
                  <a:lnTo>
                    <a:pt x="0" y="11542"/>
                  </a:lnTo>
                  <a:cubicBezTo>
                    <a:pt x="1214" y="12352"/>
                    <a:pt x="2631" y="12783"/>
                    <a:pt x="4089" y="12783"/>
                  </a:cubicBezTo>
                  <a:cubicBezTo>
                    <a:pt x="4194" y="12783"/>
                    <a:pt x="4298" y="12781"/>
                    <a:pt x="4403" y="12777"/>
                  </a:cubicBezTo>
                  <a:lnTo>
                    <a:pt x="4437" y="968"/>
                  </a:lnTo>
                  <a:cubicBezTo>
                    <a:pt x="1635" y="835"/>
                    <a:pt x="267" y="1"/>
                    <a:pt x="2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4"/>
            <p:cNvSpPr/>
            <p:nvPr/>
          </p:nvSpPr>
          <p:spPr>
            <a:xfrm>
              <a:off x="5083800" y="4016650"/>
              <a:ext cx="101775" cy="55900"/>
            </a:xfrm>
            <a:custGeom>
              <a:avLst/>
              <a:gdLst/>
              <a:ahLst/>
              <a:cxnLst/>
              <a:rect l="l" t="t" r="r" b="b"/>
              <a:pathLst>
                <a:path w="4071" h="2236" extrusionOk="0">
                  <a:moveTo>
                    <a:pt x="1" y="1"/>
                  </a:moveTo>
                  <a:lnTo>
                    <a:pt x="1" y="1135"/>
                  </a:lnTo>
                  <a:cubicBezTo>
                    <a:pt x="768" y="2235"/>
                    <a:pt x="4070" y="2235"/>
                    <a:pt x="4070" y="2235"/>
                  </a:cubicBezTo>
                  <a:lnTo>
                    <a:pt x="4070" y="601"/>
                  </a:lnTo>
                  <a:cubicBezTo>
                    <a:pt x="4070" y="601"/>
                    <a:pt x="3813" y="616"/>
                    <a:pt x="3419" y="616"/>
                  </a:cubicBezTo>
                  <a:cubicBezTo>
                    <a:pt x="2513" y="616"/>
                    <a:pt x="884" y="53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4"/>
            <p:cNvSpPr/>
            <p:nvPr/>
          </p:nvSpPr>
          <p:spPr>
            <a:xfrm>
              <a:off x="5084625" y="3897400"/>
              <a:ext cx="100950" cy="110975"/>
            </a:xfrm>
            <a:custGeom>
              <a:avLst/>
              <a:gdLst/>
              <a:ahLst/>
              <a:cxnLst/>
              <a:rect l="l" t="t" r="r" b="b"/>
              <a:pathLst>
                <a:path w="4038" h="4439" extrusionOk="0">
                  <a:moveTo>
                    <a:pt x="68" y="0"/>
                  </a:moveTo>
                  <a:lnTo>
                    <a:pt x="1" y="3636"/>
                  </a:lnTo>
                  <a:cubicBezTo>
                    <a:pt x="1" y="3636"/>
                    <a:pt x="696" y="4439"/>
                    <a:pt x="3118" y="4439"/>
                  </a:cubicBezTo>
                  <a:cubicBezTo>
                    <a:pt x="3400" y="4439"/>
                    <a:pt x="3706" y="4428"/>
                    <a:pt x="4037" y="4404"/>
                  </a:cubicBezTo>
                  <a:lnTo>
                    <a:pt x="4037" y="834"/>
                  </a:lnTo>
                  <a:cubicBezTo>
                    <a:pt x="4037" y="834"/>
                    <a:pt x="3672" y="887"/>
                    <a:pt x="3141" y="887"/>
                  </a:cubicBezTo>
                  <a:cubicBezTo>
                    <a:pt x="2272" y="887"/>
                    <a:pt x="958" y="746"/>
                    <a:pt x="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4"/>
            <p:cNvSpPr/>
            <p:nvPr/>
          </p:nvSpPr>
          <p:spPr>
            <a:xfrm>
              <a:off x="5020425" y="3717275"/>
              <a:ext cx="276050" cy="563650"/>
            </a:xfrm>
            <a:custGeom>
              <a:avLst/>
              <a:gdLst/>
              <a:ahLst/>
              <a:cxnLst/>
              <a:rect l="l" t="t" r="r" b="b"/>
              <a:pathLst>
                <a:path w="11042" h="22546" extrusionOk="0">
                  <a:moveTo>
                    <a:pt x="10141" y="0"/>
                  </a:moveTo>
                  <a:lnTo>
                    <a:pt x="3770" y="67"/>
                  </a:lnTo>
                  <a:lnTo>
                    <a:pt x="901" y="401"/>
                  </a:lnTo>
                  <a:cubicBezTo>
                    <a:pt x="901" y="401"/>
                    <a:pt x="334" y="15278"/>
                    <a:pt x="467" y="18147"/>
                  </a:cubicBezTo>
                  <a:cubicBezTo>
                    <a:pt x="467" y="18147"/>
                    <a:pt x="0" y="20882"/>
                    <a:pt x="2002" y="21883"/>
                  </a:cubicBezTo>
                  <a:cubicBezTo>
                    <a:pt x="2902" y="22283"/>
                    <a:pt x="3836" y="22483"/>
                    <a:pt x="4804" y="22516"/>
                  </a:cubicBezTo>
                  <a:cubicBezTo>
                    <a:pt x="5112" y="22536"/>
                    <a:pt x="5425" y="22546"/>
                    <a:pt x="5736" y="22546"/>
                  </a:cubicBezTo>
                  <a:cubicBezTo>
                    <a:pt x="7547" y="22546"/>
                    <a:pt x="9315" y="22223"/>
                    <a:pt x="9941" y="21682"/>
                  </a:cubicBezTo>
                  <a:cubicBezTo>
                    <a:pt x="11042" y="20682"/>
                    <a:pt x="10708" y="9774"/>
                    <a:pt x="10708" y="9774"/>
                  </a:cubicBezTo>
                  <a:cubicBezTo>
                    <a:pt x="10708" y="9774"/>
                    <a:pt x="10575" y="1335"/>
                    <a:pt x="10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4"/>
            <p:cNvSpPr/>
            <p:nvPr/>
          </p:nvSpPr>
          <p:spPr>
            <a:xfrm>
              <a:off x="5021250" y="3717275"/>
              <a:ext cx="120125" cy="562925"/>
            </a:xfrm>
            <a:custGeom>
              <a:avLst/>
              <a:gdLst/>
              <a:ahLst/>
              <a:cxnLst/>
              <a:rect l="l" t="t" r="r" b="b"/>
              <a:pathLst>
                <a:path w="4805" h="22517" extrusionOk="0">
                  <a:moveTo>
                    <a:pt x="4304" y="0"/>
                  </a:moveTo>
                  <a:lnTo>
                    <a:pt x="868" y="401"/>
                  </a:lnTo>
                  <a:cubicBezTo>
                    <a:pt x="868" y="401"/>
                    <a:pt x="334" y="15278"/>
                    <a:pt x="434" y="18147"/>
                  </a:cubicBezTo>
                  <a:cubicBezTo>
                    <a:pt x="434" y="18147"/>
                    <a:pt x="1" y="20882"/>
                    <a:pt x="1969" y="21883"/>
                  </a:cubicBezTo>
                  <a:cubicBezTo>
                    <a:pt x="2869" y="22250"/>
                    <a:pt x="3803" y="22483"/>
                    <a:pt x="4804" y="22516"/>
                  </a:cubicBezTo>
                  <a:lnTo>
                    <a:pt x="4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4"/>
            <p:cNvSpPr/>
            <p:nvPr/>
          </p:nvSpPr>
          <p:spPr>
            <a:xfrm>
              <a:off x="5026250" y="3611350"/>
              <a:ext cx="261900" cy="130775"/>
            </a:xfrm>
            <a:custGeom>
              <a:avLst/>
              <a:gdLst/>
              <a:ahLst/>
              <a:cxnLst/>
              <a:rect l="l" t="t" r="r" b="b"/>
              <a:pathLst>
                <a:path w="10476" h="5231" extrusionOk="0">
                  <a:moveTo>
                    <a:pt x="9041" y="1"/>
                  </a:moveTo>
                  <a:lnTo>
                    <a:pt x="4371" y="368"/>
                  </a:lnTo>
                  <a:lnTo>
                    <a:pt x="1002" y="668"/>
                  </a:lnTo>
                  <a:cubicBezTo>
                    <a:pt x="1002" y="668"/>
                    <a:pt x="1" y="2970"/>
                    <a:pt x="668" y="4638"/>
                  </a:cubicBezTo>
                  <a:cubicBezTo>
                    <a:pt x="1936" y="4938"/>
                    <a:pt x="3270" y="5138"/>
                    <a:pt x="4571" y="5205"/>
                  </a:cubicBezTo>
                  <a:cubicBezTo>
                    <a:pt x="4821" y="5223"/>
                    <a:pt x="5074" y="5231"/>
                    <a:pt x="5327" y="5231"/>
                  </a:cubicBezTo>
                  <a:cubicBezTo>
                    <a:pt x="6018" y="5231"/>
                    <a:pt x="6714" y="5169"/>
                    <a:pt x="7373" y="5071"/>
                  </a:cubicBezTo>
                  <a:cubicBezTo>
                    <a:pt x="10475" y="4504"/>
                    <a:pt x="10041" y="4404"/>
                    <a:pt x="10041" y="4404"/>
                  </a:cubicBezTo>
                  <a:cubicBezTo>
                    <a:pt x="10041" y="4404"/>
                    <a:pt x="10375" y="2436"/>
                    <a:pt x="10375" y="1769"/>
                  </a:cubicBezTo>
                  <a:cubicBezTo>
                    <a:pt x="10375" y="1102"/>
                    <a:pt x="9908" y="101"/>
                    <a:pt x="9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4"/>
            <p:cNvSpPr/>
            <p:nvPr/>
          </p:nvSpPr>
          <p:spPr>
            <a:xfrm>
              <a:off x="5026250" y="3620525"/>
              <a:ext cx="114275" cy="120950"/>
            </a:xfrm>
            <a:custGeom>
              <a:avLst/>
              <a:gdLst/>
              <a:ahLst/>
              <a:cxnLst/>
              <a:rect l="l" t="t" r="r" b="b"/>
              <a:pathLst>
                <a:path w="4571" h="4838" extrusionOk="0">
                  <a:moveTo>
                    <a:pt x="4371" y="1"/>
                  </a:moveTo>
                  <a:lnTo>
                    <a:pt x="1002" y="301"/>
                  </a:lnTo>
                  <a:cubicBezTo>
                    <a:pt x="1002" y="301"/>
                    <a:pt x="1" y="2603"/>
                    <a:pt x="668" y="4271"/>
                  </a:cubicBezTo>
                  <a:cubicBezTo>
                    <a:pt x="1936" y="4571"/>
                    <a:pt x="3270" y="4771"/>
                    <a:pt x="4571" y="4838"/>
                  </a:cubicBezTo>
                  <a:lnTo>
                    <a:pt x="4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4"/>
            <p:cNvSpPr/>
            <p:nvPr/>
          </p:nvSpPr>
          <p:spPr>
            <a:xfrm>
              <a:off x="5056275" y="3313750"/>
              <a:ext cx="199350" cy="337675"/>
            </a:xfrm>
            <a:custGeom>
              <a:avLst/>
              <a:gdLst/>
              <a:ahLst/>
              <a:cxnLst/>
              <a:rect l="l" t="t" r="r" b="b"/>
              <a:pathLst>
                <a:path w="7974"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37" y="13506"/>
                  </a:cubicBezTo>
                  <a:cubicBezTo>
                    <a:pt x="5338" y="13506"/>
                    <a:pt x="6405" y="13406"/>
                    <a:pt x="6972" y="13106"/>
                  </a:cubicBezTo>
                  <a:cubicBezTo>
                    <a:pt x="7606" y="12705"/>
                    <a:pt x="7973" y="12005"/>
                    <a:pt x="7940" y="11238"/>
                  </a:cubicBezTo>
                  <a:lnTo>
                    <a:pt x="7940" y="4867"/>
                  </a:lnTo>
                  <a:cubicBezTo>
                    <a:pt x="7940" y="4867"/>
                    <a:pt x="7273" y="563"/>
                    <a:pt x="5738" y="230"/>
                  </a:cubicBez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4"/>
            <p:cNvSpPr/>
            <p:nvPr/>
          </p:nvSpPr>
          <p:spPr>
            <a:xfrm>
              <a:off x="5056275" y="3313750"/>
              <a:ext cx="143475" cy="337675"/>
            </a:xfrm>
            <a:custGeom>
              <a:avLst/>
              <a:gdLst/>
              <a:ahLst/>
              <a:cxnLst/>
              <a:rect l="l" t="t" r="r" b="b"/>
              <a:pathLst>
                <a:path w="5739" h="13507" extrusionOk="0">
                  <a:moveTo>
                    <a:pt x="3789" y="0"/>
                  </a:moveTo>
                  <a:cubicBezTo>
                    <a:pt x="3037" y="0"/>
                    <a:pt x="2419" y="132"/>
                    <a:pt x="2102" y="430"/>
                  </a:cubicBezTo>
                  <a:cubicBezTo>
                    <a:pt x="1569" y="997"/>
                    <a:pt x="334" y="6067"/>
                    <a:pt x="334" y="6067"/>
                  </a:cubicBezTo>
                  <a:cubicBezTo>
                    <a:pt x="334" y="6067"/>
                    <a:pt x="1" y="12572"/>
                    <a:pt x="668" y="13006"/>
                  </a:cubicBezTo>
                  <a:cubicBezTo>
                    <a:pt x="1068" y="13273"/>
                    <a:pt x="2669" y="13473"/>
                    <a:pt x="4204" y="13506"/>
                  </a:cubicBezTo>
                  <a:cubicBezTo>
                    <a:pt x="4204" y="13506"/>
                    <a:pt x="3370" y="4566"/>
                    <a:pt x="5271" y="1030"/>
                  </a:cubicBezTo>
                  <a:lnTo>
                    <a:pt x="5738" y="230"/>
                  </a:lnTo>
                  <a:cubicBezTo>
                    <a:pt x="5061" y="83"/>
                    <a:pt x="4383" y="0"/>
                    <a:pt x="3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4"/>
            <p:cNvSpPr/>
            <p:nvPr/>
          </p:nvSpPr>
          <p:spPr>
            <a:xfrm>
              <a:off x="5034600" y="3824025"/>
              <a:ext cx="176825" cy="313100"/>
            </a:xfrm>
            <a:custGeom>
              <a:avLst/>
              <a:gdLst/>
              <a:ahLst/>
              <a:cxnLst/>
              <a:rect l="l" t="t" r="r" b="b"/>
              <a:pathLst>
                <a:path w="7073" h="12524" extrusionOk="0">
                  <a:moveTo>
                    <a:pt x="334" y="0"/>
                  </a:moveTo>
                  <a:lnTo>
                    <a:pt x="0" y="11341"/>
                  </a:lnTo>
                  <a:cubicBezTo>
                    <a:pt x="1111" y="12122"/>
                    <a:pt x="2437" y="12524"/>
                    <a:pt x="3810" y="12524"/>
                  </a:cubicBezTo>
                  <a:cubicBezTo>
                    <a:pt x="3963" y="12524"/>
                    <a:pt x="4116" y="12519"/>
                    <a:pt x="4270" y="12509"/>
                  </a:cubicBezTo>
                  <a:cubicBezTo>
                    <a:pt x="5137" y="12476"/>
                    <a:pt x="5971" y="12409"/>
                    <a:pt x="6839" y="12275"/>
                  </a:cubicBezTo>
                  <a:cubicBezTo>
                    <a:pt x="7072" y="6705"/>
                    <a:pt x="6805" y="400"/>
                    <a:pt x="6805" y="400"/>
                  </a:cubicBezTo>
                  <a:cubicBezTo>
                    <a:pt x="6202" y="641"/>
                    <a:pt x="5076" y="743"/>
                    <a:pt x="4146" y="743"/>
                  </a:cubicBezTo>
                  <a:cubicBezTo>
                    <a:pt x="3789" y="743"/>
                    <a:pt x="3461" y="728"/>
                    <a:pt x="3203" y="701"/>
                  </a:cubicBezTo>
                  <a:cubicBezTo>
                    <a:pt x="2235" y="567"/>
                    <a:pt x="1268" y="334"/>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4"/>
            <p:cNvSpPr/>
            <p:nvPr/>
          </p:nvSpPr>
          <p:spPr>
            <a:xfrm>
              <a:off x="5031275" y="3818175"/>
              <a:ext cx="110100" cy="318950"/>
            </a:xfrm>
            <a:custGeom>
              <a:avLst/>
              <a:gdLst/>
              <a:ahLst/>
              <a:cxnLst/>
              <a:rect l="l" t="t" r="r" b="b"/>
              <a:pathLst>
                <a:path w="4404" h="12758" extrusionOk="0">
                  <a:moveTo>
                    <a:pt x="234" y="1"/>
                  </a:moveTo>
                  <a:lnTo>
                    <a:pt x="0" y="11509"/>
                  </a:lnTo>
                  <a:cubicBezTo>
                    <a:pt x="1148" y="12324"/>
                    <a:pt x="2542" y="12757"/>
                    <a:pt x="3960" y="12757"/>
                  </a:cubicBezTo>
                  <a:cubicBezTo>
                    <a:pt x="4108" y="12757"/>
                    <a:pt x="4255" y="12752"/>
                    <a:pt x="4403" y="12743"/>
                  </a:cubicBezTo>
                  <a:lnTo>
                    <a:pt x="4403" y="935"/>
                  </a:lnTo>
                  <a:cubicBezTo>
                    <a:pt x="1601" y="834"/>
                    <a:pt x="234" y="1"/>
                    <a:pt x="2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4"/>
            <p:cNvSpPr/>
            <p:nvPr/>
          </p:nvSpPr>
          <p:spPr>
            <a:xfrm>
              <a:off x="5032100" y="4026650"/>
              <a:ext cx="101750" cy="55900"/>
            </a:xfrm>
            <a:custGeom>
              <a:avLst/>
              <a:gdLst/>
              <a:ahLst/>
              <a:cxnLst/>
              <a:rect l="l" t="t" r="r" b="b"/>
              <a:pathLst>
                <a:path w="4070" h="2236" extrusionOk="0">
                  <a:moveTo>
                    <a:pt x="0" y="1"/>
                  </a:moveTo>
                  <a:lnTo>
                    <a:pt x="0" y="1168"/>
                  </a:lnTo>
                  <a:cubicBezTo>
                    <a:pt x="768" y="2236"/>
                    <a:pt x="4070" y="2236"/>
                    <a:pt x="4070" y="2236"/>
                  </a:cubicBezTo>
                  <a:lnTo>
                    <a:pt x="4070" y="601"/>
                  </a:lnTo>
                  <a:cubicBezTo>
                    <a:pt x="4070" y="601"/>
                    <a:pt x="3810" y="617"/>
                    <a:pt x="3412" y="617"/>
                  </a:cubicBezTo>
                  <a:cubicBezTo>
                    <a:pt x="2499" y="617"/>
                    <a:pt x="861" y="53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4"/>
            <p:cNvSpPr/>
            <p:nvPr/>
          </p:nvSpPr>
          <p:spPr>
            <a:xfrm>
              <a:off x="5032925" y="3907400"/>
              <a:ext cx="100925" cy="111825"/>
            </a:xfrm>
            <a:custGeom>
              <a:avLst/>
              <a:gdLst/>
              <a:ahLst/>
              <a:cxnLst/>
              <a:rect l="l" t="t" r="r" b="b"/>
              <a:pathLst>
                <a:path w="4037" h="4473" extrusionOk="0">
                  <a:moveTo>
                    <a:pt x="67" y="1"/>
                  </a:moveTo>
                  <a:lnTo>
                    <a:pt x="1" y="3670"/>
                  </a:lnTo>
                  <a:cubicBezTo>
                    <a:pt x="1" y="3670"/>
                    <a:pt x="696" y="4473"/>
                    <a:pt x="3117" y="4473"/>
                  </a:cubicBezTo>
                  <a:cubicBezTo>
                    <a:pt x="3400" y="4473"/>
                    <a:pt x="3706" y="4462"/>
                    <a:pt x="4037" y="4437"/>
                  </a:cubicBezTo>
                  <a:lnTo>
                    <a:pt x="4037" y="835"/>
                  </a:lnTo>
                  <a:cubicBezTo>
                    <a:pt x="4037" y="835"/>
                    <a:pt x="3645" y="897"/>
                    <a:pt x="3081" y="897"/>
                  </a:cubicBezTo>
                  <a:cubicBezTo>
                    <a:pt x="2213" y="897"/>
                    <a:pt x="938" y="749"/>
                    <a:pt x="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4"/>
            <p:cNvSpPr/>
            <p:nvPr/>
          </p:nvSpPr>
          <p:spPr>
            <a:xfrm>
              <a:off x="4586775" y="2853325"/>
              <a:ext cx="187675" cy="910675"/>
            </a:xfrm>
            <a:custGeom>
              <a:avLst/>
              <a:gdLst/>
              <a:ahLst/>
              <a:cxnLst/>
              <a:rect l="l" t="t" r="r" b="b"/>
              <a:pathLst>
                <a:path w="7507" h="36427" extrusionOk="0">
                  <a:moveTo>
                    <a:pt x="6272" y="0"/>
                  </a:moveTo>
                  <a:lnTo>
                    <a:pt x="2736" y="167"/>
                  </a:lnTo>
                  <a:cubicBezTo>
                    <a:pt x="2736" y="167"/>
                    <a:pt x="1" y="8907"/>
                    <a:pt x="1" y="18147"/>
                  </a:cubicBezTo>
                  <a:cubicBezTo>
                    <a:pt x="34" y="23917"/>
                    <a:pt x="701" y="29688"/>
                    <a:pt x="2035" y="35292"/>
                  </a:cubicBezTo>
                  <a:cubicBezTo>
                    <a:pt x="3270" y="35959"/>
                    <a:pt x="4637" y="36360"/>
                    <a:pt x="6072" y="36426"/>
                  </a:cubicBezTo>
                  <a:cubicBezTo>
                    <a:pt x="6072" y="36426"/>
                    <a:pt x="7006" y="26352"/>
                    <a:pt x="6906" y="24451"/>
                  </a:cubicBezTo>
                  <a:cubicBezTo>
                    <a:pt x="6772" y="22583"/>
                    <a:pt x="7506" y="9874"/>
                    <a:pt x="7306" y="8306"/>
                  </a:cubicBezTo>
                  <a:cubicBezTo>
                    <a:pt x="7106" y="6738"/>
                    <a:pt x="6272" y="0"/>
                    <a:pt x="62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4"/>
            <p:cNvSpPr/>
            <p:nvPr/>
          </p:nvSpPr>
          <p:spPr>
            <a:xfrm>
              <a:off x="4628475" y="2801625"/>
              <a:ext cx="151800" cy="89250"/>
            </a:xfrm>
            <a:custGeom>
              <a:avLst/>
              <a:gdLst/>
              <a:ahLst/>
              <a:cxnLst/>
              <a:rect l="l" t="t" r="r" b="b"/>
              <a:pathLst>
                <a:path w="6072" h="3570" extrusionOk="0">
                  <a:moveTo>
                    <a:pt x="568" y="0"/>
                  </a:moveTo>
                  <a:cubicBezTo>
                    <a:pt x="1" y="967"/>
                    <a:pt x="1" y="2135"/>
                    <a:pt x="568" y="3102"/>
                  </a:cubicBezTo>
                  <a:cubicBezTo>
                    <a:pt x="2169" y="3369"/>
                    <a:pt x="3837" y="3503"/>
                    <a:pt x="5504" y="3569"/>
                  </a:cubicBezTo>
                  <a:cubicBezTo>
                    <a:pt x="5971" y="2702"/>
                    <a:pt x="6072" y="1701"/>
                    <a:pt x="5805" y="767"/>
                  </a:cubicBezTo>
                  <a:lnTo>
                    <a:pt x="5605" y="367"/>
                  </a:lnTo>
                  <a:cubicBezTo>
                    <a:pt x="5317" y="378"/>
                    <a:pt x="5029" y="384"/>
                    <a:pt x="4742" y="384"/>
                  </a:cubicBezTo>
                  <a:cubicBezTo>
                    <a:pt x="3330" y="384"/>
                    <a:pt x="1926" y="250"/>
                    <a:pt x="5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a:off x="4750225" y="3109925"/>
              <a:ext cx="50075" cy="69475"/>
            </a:xfrm>
            <a:custGeom>
              <a:avLst/>
              <a:gdLst/>
              <a:ahLst/>
              <a:cxnLst/>
              <a:rect l="l" t="t" r="r" b="b"/>
              <a:pathLst>
                <a:path w="2003" h="2779" extrusionOk="0">
                  <a:moveTo>
                    <a:pt x="873" y="1"/>
                  </a:moveTo>
                  <a:cubicBezTo>
                    <a:pt x="838" y="1"/>
                    <a:pt x="803" y="4"/>
                    <a:pt x="768" y="10"/>
                  </a:cubicBezTo>
                  <a:cubicBezTo>
                    <a:pt x="768" y="10"/>
                    <a:pt x="1" y="10"/>
                    <a:pt x="1" y="1244"/>
                  </a:cubicBezTo>
                  <a:cubicBezTo>
                    <a:pt x="1" y="2445"/>
                    <a:pt x="434" y="2779"/>
                    <a:pt x="1101" y="2779"/>
                  </a:cubicBezTo>
                  <a:cubicBezTo>
                    <a:pt x="1769" y="2779"/>
                    <a:pt x="2002" y="1578"/>
                    <a:pt x="1869" y="1111"/>
                  </a:cubicBezTo>
                  <a:cubicBezTo>
                    <a:pt x="1775" y="673"/>
                    <a:pt x="1388" y="1"/>
                    <a:pt x="8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4"/>
            <p:cNvSpPr/>
            <p:nvPr/>
          </p:nvSpPr>
          <p:spPr>
            <a:xfrm>
              <a:off x="4747725" y="3234425"/>
              <a:ext cx="49225" cy="64125"/>
            </a:xfrm>
            <a:custGeom>
              <a:avLst/>
              <a:gdLst/>
              <a:ahLst/>
              <a:cxnLst/>
              <a:rect l="l" t="t" r="r" b="b"/>
              <a:pathLst>
                <a:path w="1969" h="2565" extrusionOk="0">
                  <a:moveTo>
                    <a:pt x="1001" y="0"/>
                  </a:moveTo>
                  <a:cubicBezTo>
                    <a:pt x="1001" y="0"/>
                    <a:pt x="1" y="101"/>
                    <a:pt x="101" y="1335"/>
                  </a:cubicBezTo>
                  <a:cubicBezTo>
                    <a:pt x="183" y="2321"/>
                    <a:pt x="648" y="2565"/>
                    <a:pt x="996" y="2565"/>
                  </a:cubicBezTo>
                  <a:cubicBezTo>
                    <a:pt x="1072" y="2565"/>
                    <a:pt x="1142" y="2553"/>
                    <a:pt x="1201" y="2536"/>
                  </a:cubicBezTo>
                  <a:cubicBezTo>
                    <a:pt x="1535" y="2436"/>
                    <a:pt x="1969" y="1969"/>
                    <a:pt x="1969" y="1101"/>
                  </a:cubicBezTo>
                  <a:cubicBezTo>
                    <a:pt x="1969" y="201"/>
                    <a:pt x="1001" y="0"/>
                    <a:pt x="10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4"/>
            <p:cNvSpPr/>
            <p:nvPr/>
          </p:nvSpPr>
          <p:spPr>
            <a:xfrm>
              <a:off x="4756075" y="3344500"/>
              <a:ext cx="46725" cy="69250"/>
            </a:xfrm>
            <a:custGeom>
              <a:avLst/>
              <a:gdLst/>
              <a:ahLst/>
              <a:cxnLst/>
              <a:rect l="l" t="t" r="r" b="b"/>
              <a:pathLst>
                <a:path w="1869" h="2770" extrusionOk="0">
                  <a:moveTo>
                    <a:pt x="867" y="1"/>
                  </a:moveTo>
                  <a:cubicBezTo>
                    <a:pt x="334" y="234"/>
                    <a:pt x="0" y="734"/>
                    <a:pt x="0" y="1335"/>
                  </a:cubicBezTo>
                  <a:cubicBezTo>
                    <a:pt x="0" y="2302"/>
                    <a:pt x="334" y="2769"/>
                    <a:pt x="867" y="2769"/>
                  </a:cubicBezTo>
                  <a:cubicBezTo>
                    <a:pt x="1435" y="2769"/>
                    <a:pt x="1868" y="2202"/>
                    <a:pt x="1868" y="1201"/>
                  </a:cubicBezTo>
                  <a:cubicBezTo>
                    <a:pt x="1868" y="634"/>
                    <a:pt x="1435" y="134"/>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4"/>
            <p:cNvSpPr/>
            <p:nvPr/>
          </p:nvSpPr>
          <p:spPr>
            <a:xfrm>
              <a:off x="4673900" y="3553800"/>
              <a:ext cx="113050" cy="103425"/>
            </a:xfrm>
            <a:custGeom>
              <a:avLst/>
              <a:gdLst/>
              <a:ahLst/>
              <a:cxnLst/>
              <a:rect l="l" t="t" r="r" b="b"/>
              <a:pathLst>
                <a:path w="4522" h="4137" extrusionOk="0">
                  <a:moveTo>
                    <a:pt x="2343" y="1"/>
                  </a:moveTo>
                  <a:cubicBezTo>
                    <a:pt x="2019" y="1"/>
                    <a:pt x="1" y="85"/>
                    <a:pt x="185" y="2203"/>
                  </a:cubicBezTo>
                  <a:cubicBezTo>
                    <a:pt x="355" y="3905"/>
                    <a:pt x="1802" y="4136"/>
                    <a:pt x="2574" y="4136"/>
                  </a:cubicBezTo>
                  <a:cubicBezTo>
                    <a:pt x="2860" y="4136"/>
                    <a:pt x="3054" y="4104"/>
                    <a:pt x="3054" y="4104"/>
                  </a:cubicBezTo>
                  <a:cubicBezTo>
                    <a:pt x="3921" y="3804"/>
                    <a:pt x="4488" y="3003"/>
                    <a:pt x="4488" y="2103"/>
                  </a:cubicBezTo>
                  <a:cubicBezTo>
                    <a:pt x="4521" y="568"/>
                    <a:pt x="2720" y="1"/>
                    <a:pt x="2387" y="1"/>
                  </a:cubicBezTo>
                  <a:cubicBezTo>
                    <a:pt x="2387" y="1"/>
                    <a:pt x="2371" y="1"/>
                    <a:pt x="23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4"/>
            <p:cNvSpPr/>
            <p:nvPr/>
          </p:nvSpPr>
          <p:spPr>
            <a:xfrm>
              <a:off x="4611175" y="3816150"/>
              <a:ext cx="82225" cy="27075"/>
            </a:xfrm>
            <a:custGeom>
              <a:avLst/>
              <a:gdLst/>
              <a:ahLst/>
              <a:cxnLst/>
              <a:rect l="l" t="t" r="r" b="b"/>
              <a:pathLst>
                <a:path w="3289" h="1083" extrusionOk="0">
                  <a:moveTo>
                    <a:pt x="547" y="0"/>
                  </a:moveTo>
                  <a:cubicBezTo>
                    <a:pt x="105" y="0"/>
                    <a:pt x="0" y="725"/>
                    <a:pt x="526" y="849"/>
                  </a:cubicBezTo>
                  <a:cubicBezTo>
                    <a:pt x="1126" y="982"/>
                    <a:pt x="1793" y="1049"/>
                    <a:pt x="2427" y="1082"/>
                  </a:cubicBezTo>
                  <a:cubicBezTo>
                    <a:pt x="2561" y="1082"/>
                    <a:pt x="2661" y="1082"/>
                    <a:pt x="2794" y="1049"/>
                  </a:cubicBezTo>
                  <a:cubicBezTo>
                    <a:pt x="3288" y="925"/>
                    <a:pt x="3153" y="201"/>
                    <a:pt x="2706" y="201"/>
                  </a:cubicBezTo>
                  <a:cubicBezTo>
                    <a:pt x="2671" y="201"/>
                    <a:pt x="2633" y="205"/>
                    <a:pt x="2594" y="215"/>
                  </a:cubicBezTo>
                  <a:cubicBezTo>
                    <a:pt x="1927" y="215"/>
                    <a:pt x="1293" y="148"/>
                    <a:pt x="659" y="15"/>
                  </a:cubicBezTo>
                  <a:cubicBezTo>
                    <a:pt x="620" y="5"/>
                    <a:pt x="583"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4"/>
            <p:cNvSpPr/>
            <p:nvPr/>
          </p:nvSpPr>
          <p:spPr>
            <a:xfrm>
              <a:off x="4723550" y="3809000"/>
              <a:ext cx="46725" cy="78425"/>
            </a:xfrm>
            <a:custGeom>
              <a:avLst/>
              <a:gdLst/>
              <a:ahLst/>
              <a:cxnLst/>
              <a:rect l="l" t="t" r="r" b="b"/>
              <a:pathLst>
                <a:path w="1869" h="3137" extrusionOk="0">
                  <a:moveTo>
                    <a:pt x="1101" y="1"/>
                  </a:moveTo>
                  <a:lnTo>
                    <a:pt x="0" y="868"/>
                  </a:lnTo>
                  <a:lnTo>
                    <a:pt x="467" y="1402"/>
                  </a:lnTo>
                  <a:lnTo>
                    <a:pt x="801" y="1135"/>
                  </a:lnTo>
                  <a:cubicBezTo>
                    <a:pt x="901" y="1035"/>
                    <a:pt x="968" y="968"/>
                    <a:pt x="1001" y="901"/>
                  </a:cubicBezTo>
                  <a:cubicBezTo>
                    <a:pt x="1001" y="1101"/>
                    <a:pt x="1001" y="1268"/>
                    <a:pt x="1001" y="1468"/>
                  </a:cubicBezTo>
                  <a:lnTo>
                    <a:pt x="1001" y="3136"/>
                  </a:lnTo>
                  <a:lnTo>
                    <a:pt x="1868" y="3136"/>
                  </a:lnTo>
                  <a:lnTo>
                    <a:pt x="186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4"/>
            <p:cNvSpPr/>
            <p:nvPr/>
          </p:nvSpPr>
          <p:spPr>
            <a:xfrm>
              <a:off x="4659325" y="2444450"/>
              <a:ext cx="47575" cy="85325"/>
            </a:xfrm>
            <a:custGeom>
              <a:avLst/>
              <a:gdLst/>
              <a:ahLst/>
              <a:cxnLst/>
              <a:rect l="l" t="t" r="r" b="b"/>
              <a:pathLst>
                <a:path w="1903" h="3413" extrusionOk="0">
                  <a:moveTo>
                    <a:pt x="1163" y="0"/>
                  </a:moveTo>
                  <a:cubicBezTo>
                    <a:pt x="733" y="0"/>
                    <a:pt x="234" y="210"/>
                    <a:pt x="234" y="210"/>
                  </a:cubicBezTo>
                  <a:cubicBezTo>
                    <a:pt x="1" y="677"/>
                    <a:pt x="234" y="3413"/>
                    <a:pt x="234" y="3413"/>
                  </a:cubicBezTo>
                  <a:lnTo>
                    <a:pt x="1902" y="3413"/>
                  </a:lnTo>
                  <a:cubicBezTo>
                    <a:pt x="1902" y="2645"/>
                    <a:pt x="1735" y="310"/>
                    <a:pt x="1735" y="310"/>
                  </a:cubicBezTo>
                  <a:cubicBezTo>
                    <a:pt x="1648" y="74"/>
                    <a:pt x="141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4"/>
            <p:cNvSpPr/>
            <p:nvPr/>
          </p:nvSpPr>
          <p:spPr>
            <a:xfrm>
              <a:off x="4538400" y="2867500"/>
              <a:ext cx="297750" cy="894075"/>
            </a:xfrm>
            <a:custGeom>
              <a:avLst/>
              <a:gdLst/>
              <a:ahLst/>
              <a:cxnLst/>
              <a:rect l="l" t="t" r="r" b="b"/>
              <a:pathLst>
                <a:path w="11910" h="35763" extrusionOk="0">
                  <a:moveTo>
                    <a:pt x="9474" y="0"/>
                  </a:moveTo>
                  <a:lnTo>
                    <a:pt x="6272" y="167"/>
                  </a:lnTo>
                  <a:lnTo>
                    <a:pt x="2770" y="334"/>
                  </a:lnTo>
                  <a:cubicBezTo>
                    <a:pt x="2770" y="334"/>
                    <a:pt x="1" y="9040"/>
                    <a:pt x="1" y="18280"/>
                  </a:cubicBezTo>
                  <a:cubicBezTo>
                    <a:pt x="1" y="23951"/>
                    <a:pt x="635" y="29621"/>
                    <a:pt x="1869" y="35159"/>
                  </a:cubicBezTo>
                  <a:cubicBezTo>
                    <a:pt x="3270" y="35492"/>
                    <a:pt x="4738" y="35693"/>
                    <a:pt x="6172" y="35759"/>
                  </a:cubicBezTo>
                  <a:cubicBezTo>
                    <a:pt x="6274" y="35761"/>
                    <a:pt x="6377" y="35763"/>
                    <a:pt x="6479" y="35763"/>
                  </a:cubicBezTo>
                  <a:cubicBezTo>
                    <a:pt x="7875" y="35763"/>
                    <a:pt x="9233" y="35540"/>
                    <a:pt x="10041" y="34825"/>
                  </a:cubicBezTo>
                  <a:cubicBezTo>
                    <a:pt x="10041" y="34825"/>
                    <a:pt x="11909" y="28654"/>
                    <a:pt x="11809" y="18614"/>
                  </a:cubicBezTo>
                  <a:cubicBezTo>
                    <a:pt x="11676" y="12342"/>
                    <a:pt x="10909" y="6105"/>
                    <a:pt x="9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4573425" y="2518900"/>
              <a:ext cx="241050" cy="317825"/>
            </a:xfrm>
            <a:custGeom>
              <a:avLst/>
              <a:gdLst/>
              <a:ahLst/>
              <a:cxnLst/>
              <a:rect l="l" t="t" r="r" b="b"/>
              <a:pathLst>
                <a:path w="9642" h="12713" extrusionOk="0">
                  <a:moveTo>
                    <a:pt x="4571" y="1"/>
                  </a:moveTo>
                  <a:cubicBezTo>
                    <a:pt x="3770" y="1"/>
                    <a:pt x="2970" y="268"/>
                    <a:pt x="2269" y="701"/>
                  </a:cubicBezTo>
                  <a:cubicBezTo>
                    <a:pt x="2269" y="701"/>
                    <a:pt x="1" y="5238"/>
                    <a:pt x="335" y="9074"/>
                  </a:cubicBezTo>
                  <a:cubicBezTo>
                    <a:pt x="662" y="12527"/>
                    <a:pt x="1042" y="12713"/>
                    <a:pt x="1121" y="12713"/>
                  </a:cubicBezTo>
                  <a:cubicBezTo>
                    <a:pt x="1130" y="12713"/>
                    <a:pt x="1135" y="12710"/>
                    <a:pt x="1135" y="12710"/>
                  </a:cubicBezTo>
                  <a:lnTo>
                    <a:pt x="6539" y="12543"/>
                  </a:lnTo>
                  <a:lnTo>
                    <a:pt x="8040" y="12510"/>
                  </a:lnTo>
                  <a:lnTo>
                    <a:pt x="8741" y="11843"/>
                  </a:lnTo>
                  <a:cubicBezTo>
                    <a:pt x="8741" y="11843"/>
                    <a:pt x="9641" y="7973"/>
                    <a:pt x="8507" y="4337"/>
                  </a:cubicBezTo>
                  <a:cubicBezTo>
                    <a:pt x="7340" y="701"/>
                    <a:pt x="6572" y="401"/>
                    <a:pt x="6572" y="401"/>
                  </a:cubicBezTo>
                  <a:cubicBezTo>
                    <a:pt x="5939" y="134"/>
                    <a:pt x="5271" y="34"/>
                    <a:pt x="45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4573425" y="2519675"/>
              <a:ext cx="179325" cy="317050"/>
            </a:xfrm>
            <a:custGeom>
              <a:avLst/>
              <a:gdLst/>
              <a:ahLst/>
              <a:cxnLst/>
              <a:rect l="l" t="t" r="r" b="b"/>
              <a:pathLst>
                <a:path w="7173" h="12682" extrusionOk="0">
                  <a:moveTo>
                    <a:pt x="4430" y="1"/>
                  </a:moveTo>
                  <a:cubicBezTo>
                    <a:pt x="3647" y="1"/>
                    <a:pt x="2899" y="261"/>
                    <a:pt x="2269" y="670"/>
                  </a:cubicBezTo>
                  <a:cubicBezTo>
                    <a:pt x="2269" y="670"/>
                    <a:pt x="1" y="5207"/>
                    <a:pt x="335" y="9043"/>
                  </a:cubicBezTo>
                  <a:cubicBezTo>
                    <a:pt x="662" y="12496"/>
                    <a:pt x="1042" y="12682"/>
                    <a:pt x="1121" y="12682"/>
                  </a:cubicBezTo>
                  <a:cubicBezTo>
                    <a:pt x="1130" y="12682"/>
                    <a:pt x="1135" y="12679"/>
                    <a:pt x="1135" y="12679"/>
                  </a:cubicBezTo>
                  <a:lnTo>
                    <a:pt x="6539" y="12512"/>
                  </a:lnTo>
                  <a:cubicBezTo>
                    <a:pt x="7173" y="8243"/>
                    <a:pt x="6506" y="3873"/>
                    <a:pt x="4571" y="3"/>
                  </a:cubicBezTo>
                  <a:cubicBezTo>
                    <a:pt x="4524" y="1"/>
                    <a:pt x="4477" y="1"/>
                    <a:pt x="4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4532575" y="3725600"/>
              <a:ext cx="306075" cy="450400"/>
            </a:xfrm>
            <a:custGeom>
              <a:avLst/>
              <a:gdLst/>
              <a:ahLst/>
              <a:cxnLst/>
              <a:rect l="l" t="t" r="r" b="b"/>
              <a:pathLst>
                <a:path w="12243" h="18016" extrusionOk="0">
                  <a:moveTo>
                    <a:pt x="1868" y="1"/>
                  </a:moveTo>
                  <a:cubicBezTo>
                    <a:pt x="1602" y="635"/>
                    <a:pt x="1401" y="1302"/>
                    <a:pt x="1268" y="1969"/>
                  </a:cubicBezTo>
                  <a:cubicBezTo>
                    <a:pt x="1268" y="1969"/>
                    <a:pt x="1768" y="4804"/>
                    <a:pt x="2102" y="6539"/>
                  </a:cubicBezTo>
                  <a:cubicBezTo>
                    <a:pt x="2436" y="8273"/>
                    <a:pt x="2002" y="9841"/>
                    <a:pt x="1768" y="11609"/>
                  </a:cubicBezTo>
                  <a:cubicBezTo>
                    <a:pt x="1568" y="13377"/>
                    <a:pt x="0" y="16479"/>
                    <a:pt x="2436" y="17247"/>
                  </a:cubicBezTo>
                  <a:cubicBezTo>
                    <a:pt x="3906" y="17710"/>
                    <a:pt x="6217" y="18015"/>
                    <a:pt x="8081" y="18015"/>
                  </a:cubicBezTo>
                  <a:cubicBezTo>
                    <a:pt x="9303" y="18015"/>
                    <a:pt x="10333" y="17884"/>
                    <a:pt x="10808" y="17580"/>
                  </a:cubicBezTo>
                  <a:cubicBezTo>
                    <a:pt x="12042" y="16780"/>
                    <a:pt x="12243" y="14144"/>
                    <a:pt x="11909" y="12376"/>
                  </a:cubicBezTo>
                  <a:cubicBezTo>
                    <a:pt x="11575" y="10608"/>
                    <a:pt x="10475" y="8540"/>
                    <a:pt x="10942" y="5872"/>
                  </a:cubicBezTo>
                  <a:cubicBezTo>
                    <a:pt x="11375" y="3237"/>
                    <a:pt x="11375" y="1135"/>
                    <a:pt x="10274" y="468"/>
                  </a:cubicBezTo>
                  <a:cubicBezTo>
                    <a:pt x="10274" y="468"/>
                    <a:pt x="9160" y="1344"/>
                    <a:pt x="6410" y="1344"/>
                  </a:cubicBezTo>
                  <a:cubicBezTo>
                    <a:pt x="6077" y="1344"/>
                    <a:pt x="5720" y="1331"/>
                    <a:pt x="5338" y="1302"/>
                  </a:cubicBezTo>
                  <a:cubicBezTo>
                    <a:pt x="4270" y="1235"/>
                    <a:pt x="3169" y="1035"/>
                    <a:pt x="2102" y="801"/>
                  </a:cubicBezTo>
                  <a:lnTo>
                    <a:pt x="1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p:nvPr/>
          </p:nvSpPr>
          <p:spPr>
            <a:xfrm>
              <a:off x="4576775" y="2812450"/>
              <a:ext cx="242700" cy="88625"/>
            </a:xfrm>
            <a:custGeom>
              <a:avLst/>
              <a:gdLst/>
              <a:ahLst/>
              <a:cxnLst/>
              <a:rect l="l" t="t" r="r" b="b"/>
              <a:pathLst>
                <a:path w="9708" h="3545" extrusionOk="0">
                  <a:moveTo>
                    <a:pt x="534" y="1"/>
                  </a:moveTo>
                  <a:cubicBezTo>
                    <a:pt x="0" y="935"/>
                    <a:pt x="0" y="2102"/>
                    <a:pt x="534" y="3070"/>
                  </a:cubicBezTo>
                  <a:cubicBezTo>
                    <a:pt x="2169" y="3336"/>
                    <a:pt x="3803" y="3503"/>
                    <a:pt x="5471" y="3537"/>
                  </a:cubicBezTo>
                  <a:cubicBezTo>
                    <a:pt x="5612" y="3542"/>
                    <a:pt x="5753" y="3545"/>
                    <a:pt x="5895" y="3545"/>
                  </a:cubicBezTo>
                  <a:cubicBezTo>
                    <a:pt x="6629" y="3545"/>
                    <a:pt x="7374" y="3471"/>
                    <a:pt x="8073" y="3303"/>
                  </a:cubicBezTo>
                  <a:cubicBezTo>
                    <a:pt x="8073" y="3303"/>
                    <a:pt x="9707" y="2202"/>
                    <a:pt x="8673" y="101"/>
                  </a:cubicBezTo>
                  <a:lnTo>
                    <a:pt x="8673" y="101"/>
                  </a:lnTo>
                  <a:cubicBezTo>
                    <a:pt x="7639" y="234"/>
                    <a:pt x="6605" y="334"/>
                    <a:pt x="5571" y="368"/>
                  </a:cubicBez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4"/>
            <p:cNvSpPr/>
            <p:nvPr/>
          </p:nvSpPr>
          <p:spPr>
            <a:xfrm>
              <a:off x="4576775" y="2812450"/>
              <a:ext cx="151800" cy="88425"/>
            </a:xfrm>
            <a:custGeom>
              <a:avLst/>
              <a:gdLst/>
              <a:ahLst/>
              <a:cxnLst/>
              <a:rect l="l" t="t" r="r" b="b"/>
              <a:pathLst>
                <a:path w="6072" h="3537" extrusionOk="0">
                  <a:moveTo>
                    <a:pt x="534" y="1"/>
                  </a:moveTo>
                  <a:cubicBezTo>
                    <a:pt x="0" y="935"/>
                    <a:pt x="0" y="2102"/>
                    <a:pt x="534" y="3070"/>
                  </a:cubicBezTo>
                  <a:cubicBezTo>
                    <a:pt x="2169" y="3336"/>
                    <a:pt x="3803" y="3503"/>
                    <a:pt x="5471" y="3537"/>
                  </a:cubicBezTo>
                  <a:cubicBezTo>
                    <a:pt x="5938" y="2703"/>
                    <a:pt x="6071" y="1702"/>
                    <a:pt x="5805" y="735"/>
                  </a:cubicBezTo>
                  <a:lnTo>
                    <a:pt x="5571" y="368"/>
                  </a:lnTo>
                  <a:cubicBezTo>
                    <a:pt x="5369" y="372"/>
                    <a:pt x="5166" y="374"/>
                    <a:pt x="4963" y="374"/>
                  </a:cubicBezTo>
                  <a:cubicBezTo>
                    <a:pt x="3491" y="374"/>
                    <a:pt x="2000" y="265"/>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4698525" y="3120625"/>
              <a:ext cx="49225" cy="68800"/>
            </a:xfrm>
            <a:custGeom>
              <a:avLst/>
              <a:gdLst/>
              <a:ahLst/>
              <a:cxnLst/>
              <a:rect l="l" t="t" r="r" b="b"/>
              <a:pathLst>
                <a:path w="1969" h="2752" extrusionOk="0">
                  <a:moveTo>
                    <a:pt x="891" y="1"/>
                  </a:moveTo>
                  <a:cubicBezTo>
                    <a:pt x="851" y="1"/>
                    <a:pt x="810" y="5"/>
                    <a:pt x="768" y="16"/>
                  </a:cubicBezTo>
                  <a:cubicBezTo>
                    <a:pt x="768" y="16"/>
                    <a:pt x="1" y="16"/>
                    <a:pt x="1" y="1217"/>
                  </a:cubicBezTo>
                  <a:cubicBezTo>
                    <a:pt x="1" y="2451"/>
                    <a:pt x="434" y="2751"/>
                    <a:pt x="1101" y="2751"/>
                  </a:cubicBezTo>
                  <a:cubicBezTo>
                    <a:pt x="1735" y="2751"/>
                    <a:pt x="1969" y="1550"/>
                    <a:pt x="1869" y="1083"/>
                  </a:cubicBezTo>
                  <a:cubicBezTo>
                    <a:pt x="1746" y="684"/>
                    <a:pt x="1368" y="1"/>
                    <a:pt x="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4695200" y="3244425"/>
              <a:ext cx="50050" cy="64450"/>
            </a:xfrm>
            <a:custGeom>
              <a:avLst/>
              <a:gdLst/>
              <a:ahLst/>
              <a:cxnLst/>
              <a:rect l="l" t="t" r="r" b="b"/>
              <a:pathLst>
                <a:path w="2002" h="2578" extrusionOk="0">
                  <a:moveTo>
                    <a:pt x="1001" y="1"/>
                  </a:moveTo>
                  <a:cubicBezTo>
                    <a:pt x="1001" y="1"/>
                    <a:pt x="0" y="134"/>
                    <a:pt x="134" y="1335"/>
                  </a:cubicBezTo>
                  <a:cubicBezTo>
                    <a:pt x="214" y="2303"/>
                    <a:pt x="664" y="2578"/>
                    <a:pt x="1009" y="2578"/>
                  </a:cubicBezTo>
                  <a:cubicBezTo>
                    <a:pt x="1093" y="2578"/>
                    <a:pt x="1170" y="2562"/>
                    <a:pt x="1234" y="2536"/>
                  </a:cubicBezTo>
                  <a:cubicBezTo>
                    <a:pt x="1535" y="2436"/>
                    <a:pt x="2002" y="2002"/>
                    <a:pt x="2002" y="1102"/>
                  </a:cubicBezTo>
                  <a:cubicBezTo>
                    <a:pt x="2002" y="234"/>
                    <a:pt x="100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4703525" y="3355350"/>
              <a:ext cx="47575" cy="68400"/>
            </a:xfrm>
            <a:custGeom>
              <a:avLst/>
              <a:gdLst/>
              <a:ahLst/>
              <a:cxnLst/>
              <a:rect l="l" t="t" r="r" b="b"/>
              <a:pathLst>
                <a:path w="1903" h="2736" extrusionOk="0">
                  <a:moveTo>
                    <a:pt x="901" y="0"/>
                  </a:moveTo>
                  <a:cubicBezTo>
                    <a:pt x="368" y="200"/>
                    <a:pt x="1" y="734"/>
                    <a:pt x="1" y="1301"/>
                  </a:cubicBezTo>
                  <a:cubicBezTo>
                    <a:pt x="1" y="2302"/>
                    <a:pt x="334" y="2736"/>
                    <a:pt x="901" y="2736"/>
                  </a:cubicBezTo>
                  <a:cubicBezTo>
                    <a:pt x="1435" y="2736"/>
                    <a:pt x="1902" y="2202"/>
                    <a:pt x="1902" y="1201"/>
                  </a:cubicBezTo>
                  <a:cubicBezTo>
                    <a:pt x="1869" y="601"/>
                    <a:pt x="1468" y="100"/>
                    <a:pt x="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4621450" y="3564650"/>
              <a:ext cx="112950" cy="102575"/>
            </a:xfrm>
            <a:custGeom>
              <a:avLst/>
              <a:gdLst/>
              <a:ahLst/>
              <a:cxnLst/>
              <a:rect l="l" t="t" r="r" b="b"/>
              <a:pathLst>
                <a:path w="4518" h="4103" extrusionOk="0">
                  <a:moveTo>
                    <a:pt x="2372" y="0"/>
                  </a:moveTo>
                  <a:cubicBezTo>
                    <a:pt x="2044" y="0"/>
                    <a:pt x="0" y="85"/>
                    <a:pt x="215" y="2202"/>
                  </a:cubicBezTo>
                  <a:cubicBezTo>
                    <a:pt x="360" y="3874"/>
                    <a:pt x="1808" y="4103"/>
                    <a:pt x="2589" y="4103"/>
                  </a:cubicBezTo>
                  <a:cubicBezTo>
                    <a:pt x="2884" y="4103"/>
                    <a:pt x="3084" y="4071"/>
                    <a:pt x="3084" y="4071"/>
                  </a:cubicBezTo>
                  <a:cubicBezTo>
                    <a:pt x="3917" y="3770"/>
                    <a:pt x="4485" y="2970"/>
                    <a:pt x="4518" y="2102"/>
                  </a:cubicBezTo>
                  <a:cubicBezTo>
                    <a:pt x="4518" y="535"/>
                    <a:pt x="2750" y="1"/>
                    <a:pt x="2416" y="1"/>
                  </a:cubicBezTo>
                  <a:cubicBezTo>
                    <a:pt x="2416" y="1"/>
                    <a:pt x="2401" y="0"/>
                    <a:pt x="23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4558400" y="3826300"/>
              <a:ext cx="82425" cy="27750"/>
            </a:xfrm>
            <a:custGeom>
              <a:avLst/>
              <a:gdLst/>
              <a:ahLst/>
              <a:cxnLst/>
              <a:rect l="l" t="t" r="r" b="b"/>
              <a:pathLst>
                <a:path w="3297" h="1110" extrusionOk="0">
                  <a:moveTo>
                    <a:pt x="610" y="1"/>
                  </a:moveTo>
                  <a:cubicBezTo>
                    <a:pt x="119" y="1"/>
                    <a:pt x="0" y="749"/>
                    <a:pt x="535" y="843"/>
                  </a:cubicBezTo>
                  <a:cubicBezTo>
                    <a:pt x="1169" y="976"/>
                    <a:pt x="1803" y="1077"/>
                    <a:pt x="2470" y="1110"/>
                  </a:cubicBezTo>
                  <a:cubicBezTo>
                    <a:pt x="2570" y="1110"/>
                    <a:pt x="2703" y="1077"/>
                    <a:pt x="2804" y="1043"/>
                  </a:cubicBezTo>
                  <a:cubicBezTo>
                    <a:pt x="3296" y="920"/>
                    <a:pt x="3163" y="228"/>
                    <a:pt x="2720" y="228"/>
                  </a:cubicBezTo>
                  <a:cubicBezTo>
                    <a:pt x="2683" y="228"/>
                    <a:pt x="2644" y="232"/>
                    <a:pt x="2603" y="243"/>
                  </a:cubicBezTo>
                  <a:cubicBezTo>
                    <a:pt x="1970" y="243"/>
                    <a:pt x="1336" y="176"/>
                    <a:pt x="702" y="9"/>
                  </a:cubicBezTo>
                  <a:cubicBezTo>
                    <a:pt x="670" y="3"/>
                    <a:pt x="639"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4733250" y="3826725"/>
              <a:ext cx="87050" cy="25675"/>
            </a:xfrm>
            <a:custGeom>
              <a:avLst/>
              <a:gdLst/>
              <a:ahLst/>
              <a:cxnLst/>
              <a:rect l="l" t="t" r="r" b="b"/>
              <a:pathLst>
                <a:path w="3482" h="1027" extrusionOk="0">
                  <a:moveTo>
                    <a:pt x="3031" y="0"/>
                  </a:moveTo>
                  <a:cubicBezTo>
                    <a:pt x="2931" y="0"/>
                    <a:pt x="2831" y="42"/>
                    <a:pt x="2748" y="126"/>
                  </a:cubicBezTo>
                  <a:cubicBezTo>
                    <a:pt x="2398" y="176"/>
                    <a:pt x="2047" y="201"/>
                    <a:pt x="1697" y="201"/>
                  </a:cubicBezTo>
                  <a:cubicBezTo>
                    <a:pt x="1347" y="201"/>
                    <a:pt x="997" y="176"/>
                    <a:pt x="646" y="126"/>
                  </a:cubicBezTo>
                  <a:cubicBezTo>
                    <a:pt x="625" y="123"/>
                    <a:pt x="603" y="122"/>
                    <a:pt x="583" y="122"/>
                  </a:cubicBezTo>
                  <a:cubicBezTo>
                    <a:pt x="73" y="122"/>
                    <a:pt x="1" y="895"/>
                    <a:pt x="546" y="959"/>
                  </a:cubicBezTo>
                  <a:cubicBezTo>
                    <a:pt x="980" y="993"/>
                    <a:pt x="1414" y="1026"/>
                    <a:pt x="1847" y="1026"/>
                  </a:cubicBezTo>
                  <a:cubicBezTo>
                    <a:pt x="2514" y="1026"/>
                    <a:pt x="3081" y="959"/>
                    <a:pt x="3315" y="726"/>
                  </a:cubicBezTo>
                  <a:cubicBezTo>
                    <a:pt x="3482" y="559"/>
                    <a:pt x="3482" y="292"/>
                    <a:pt x="3315" y="126"/>
                  </a:cubicBezTo>
                  <a:cubicBezTo>
                    <a:pt x="3232" y="42"/>
                    <a:pt x="3131" y="0"/>
                    <a:pt x="3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4"/>
            <p:cNvSpPr/>
            <p:nvPr/>
          </p:nvSpPr>
          <p:spPr>
            <a:xfrm>
              <a:off x="4671850" y="3819000"/>
              <a:ext cx="45875" cy="79250"/>
            </a:xfrm>
            <a:custGeom>
              <a:avLst/>
              <a:gdLst/>
              <a:ahLst/>
              <a:cxnLst/>
              <a:rect l="l" t="t" r="r" b="b"/>
              <a:pathLst>
                <a:path w="1835" h="3170" extrusionOk="0">
                  <a:moveTo>
                    <a:pt x="1068" y="1"/>
                  </a:moveTo>
                  <a:lnTo>
                    <a:pt x="0" y="902"/>
                  </a:lnTo>
                  <a:lnTo>
                    <a:pt x="434" y="1435"/>
                  </a:lnTo>
                  <a:lnTo>
                    <a:pt x="801" y="1135"/>
                  </a:lnTo>
                  <a:cubicBezTo>
                    <a:pt x="867" y="1068"/>
                    <a:pt x="934" y="1002"/>
                    <a:pt x="1001" y="935"/>
                  </a:cubicBezTo>
                  <a:lnTo>
                    <a:pt x="1001" y="935"/>
                  </a:lnTo>
                  <a:cubicBezTo>
                    <a:pt x="1001" y="1102"/>
                    <a:pt x="967" y="1302"/>
                    <a:pt x="967" y="1502"/>
                  </a:cubicBezTo>
                  <a:lnTo>
                    <a:pt x="967" y="3170"/>
                  </a:lnTo>
                  <a:lnTo>
                    <a:pt x="1835" y="3170"/>
                  </a:lnTo>
                  <a:lnTo>
                    <a:pt x="18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4"/>
            <p:cNvSpPr/>
            <p:nvPr/>
          </p:nvSpPr>
          <p:spPr>
            <a:xfrm>
              <a:off x="2358525" y="3275275"/>
              <a:ext cx="413100" cy="846625"/>
            </a:xfrm>
            <a:custGeom>
              <a:avLst/>
              <a:gdLst/>
              <a:ahLst/>
              <a:cxnLst/>
              <a:rect l="l" t="t" r="r" b="b"/>
              <a:pathLst>
                <a:path w="16524" h="33865" extrusionOk="0">
                  <a:moveTo>
                    <a:pt x="7739" y="1"/>
                  </a:moveTo>
                  <a:lnTo>
                    <a:pt x="768" y="468"/>
                  </a:lnTo>
                  <a:cubicBezTo>
                    <a:pt x="768" y="468"/>
                    <a:pt x="968" y="18981"/>
                    <a:pt x="1635" y="24919"/>
                  </a:cubicBezTo>
                  <a:cubicBezTo>
                    <a:pt x="2302" y="30890"/>
                    <a:pt x="0" y="32758"/>
                    <a:pt x="4404" y="33425"/>
                  </a:cubicBezTo>
                  <a:cubicBezTo>
                    <a:pt x="6727" y="33720"/>
                    <a:pt x="9074" y="33865"/>
                    <a:pt x="11424" y="33865"/>
                  </a:cubicBezTo>
                  <a:cubicBezTo>
                    <a:pt x="13054" y="33865"/>
                    <a:pt x="14686" y="33795"/>
                    <a:pt x="16312" y="33658"/>
                  </a:cubicBezTo>
                  <a:cubicBezTo>
                    <a:pt x="16312" y="33658"/>
                    <a:pt x="16421" y="33743"/>
                    <a:pt x="16454" y="33743"/>
                  </a:cubicBezTo>
                  <a:cubicBezTo>
                    <a:pt x="16523" y="33743"/>
                    <a:pt x="16264" y="33377"/>
                    <a:pt x="14010" y="31123"/>
                  </a:cubicBezTo>
                  <a:cubicBezTo>
                    <a:pt x="10675" y="27788"/>
                    <a:pt x="7339" y="13210"/>
                    <a:pt x="7472" y="11809"/>
                  </a:cubicBezTo>
                  <a:cubicBezTo>
                    <a:pt x="7606" y="10408"/>
                    <a:pt x="7739" y="1"/>
                    <a:pt x="77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2377700" y="3407875"/>
              <a:ext cx="446175" cy="545425"/>
            </a:xfrm>
            <a:custGeom>
              <a:avLst/>
              <a:gdLst/>
              <a:ahLst/>
              <a:cxnLst/>
              <a:rect l="l" t="t" r="r" b="b"/>
              <a:pathLst>
                <a:path w="17847" h="21817" extrusionOk="0">
                  <a:moveTo>
                    <a:pt x="1" y="1"/>
                  </a:moveTo>
                  <a:lnTo>
                    <a:pt x="868" y="19615"/>
                  </a:lnTo>
                  <a:cubicBezTo>
                    <a:pt x="3054" y="21309"/>
                    <a:pt x="6269" y="21817"/>
                    <a:pt x="9231" y="21817"/>
                  </a:cubicBezTo>
                  <a:cubicBezTo>
                    <a:pt x="9885" y="21817"/>
                    <a:pt x="10526" y="21792"/>
                    <a:pt x="11142" y="21750"/>
                  </a:cubicBezTo>
                  <a:cubicBezTo>
                    <a:pt x="13310" y="21583"/>
                    <a:pt x="15445" y="21216"/>
                    <a:pt x="17546" y="20716"/>
                  </a:cubicBezTo>
                  <a:lnTo>
                    <a:pt x="17847" y="668"/>
                  </a:lnTo>
                  <a:lnTo>
                    <a:pt x="17847" y="668"/>
                  </a:lnTo>
                  <a:cubicBezTo>
                    <a:pt x="15459" y="1167"/>
                    <a:pt x="13029" y="1412"/>
                    <a:pt x="10594" y="1412"/>
                  </a:cubicBezTo>
                  <a:cubicBezTo>
                    <a:pt x="9286" y="1412"/>
                    <a:pt x="7977" y="1341"/>
                    <a:pt x="6672" y="1202"/>
                  </a:cubicBezTo>
                  <a:cubicBezTo>
                    <a:pt x="4404" y="1001"/>
                    <a:pt x="2169"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2377700" y="3407875"/>
              <a:ext cx="278550" cy="545500"/>
            </a:xfrm>
            <a:custGeom>
              <a:avLst/>
              <a:gdLst/>
              <a:ahLst/>
              <a:cxnLst/>
              <a:rect l="l" t="t" r="r" b="b"/>
              <a:pathLst>
                <a:path w="11142" h="21820" extrusionOk="0">
                  <a:moveTo>
                    <a:pt x="1" y="1"/>
                  </a:moveTo>
                  <a:lnTo>
                    <a:pt x="868" y="19615"/>
                  </a:lnTo>
                  <a:cubicBezTo>
                    <a:pt x="3011" y="21324"/>
                    <a:pt x="6213" y="21819"/>
                    <a:pt x="9164" y="21819"/>
                  </a:cubicBezTo>
                  <a:cubicBezTo>
                    <a:pt x="9842" y="21819"/>
                    <a:pt x="10506" y="21793"/>
                    <a:pt x="11142" y="21750"/>
                  </a:cubicBezTo>
                  <a:cubicBezTo>
                    <a:pt x="11142" y="21750"/>
                    <a:pt x="6972" y="17080"/>
                    <a:pt x="6705" y="2736"/>
                  </a:cubicBezTo>
                  <a:lnTo>
                    <a:pt x="6672" y="1202"/>
                  </a:lnTo>
                  <a:cubicBezTo>
                    <a:pt x="4437" y="1001"/>
                    <a:pt x="2202" y="60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2375200" y="3556325"/>
              <a:ext cx="338600" cy="145075"/>
            </a:xfrm>
            <a:custGeom>
              <a:avLst/>
              <a:gdLst/>
              <a:ahLst/>
              <a:cxnLst/>
              <a:rect l="l" t="t" r="r" b="b"/>
              <a:pathLst>
                <a:path w="13544" h="5803" extrusionOk="0">
                  <a:moveTo>
                    <a:pt x="134" y="0"/>
                  </a:moveTo>
                  <a:lnTo>
                    <a:pt x="1" y="5137"/>
                  </a:lnTo>
                  <a:cubicBezTo>
                    <a:pt x="1" y="5137"/>
                    <a:pt x="5186" y="5802"/>
                    <a:pt x="8339" y="5802"/>
                  </a:cubicBezTo>
                  <a:cubicBezTo>
                    <a:pt x="8717" y="5802"/>
                    <a:pt x="9067" y="5793"/>
                    <a:pt x="9374" y="5771"/>
                  </a:cubicBezTo>
                  <a:cubicBezTo>
                    <a:pt x="12243" y="5538"/>
                    <a:pt x="13544" y="5538"/>
                    <a:pt x="13544" y="5538"/>
                  </a:cubicBezTo>
                  <a:lnTo>
                    <a:pt x="13544" y="868"/>
                  </a:lnTo>
                  <a:cubicBezTo>
                    <a:pt x="13544" y="868"/>
                    <a:pt x="11383" y="947"/>
                    <a:pt x="8795" y="947"/>
                  </a:cubicBezTo>
                  <a:cubicBezTo>
                    <a:pt x="5097" y="947"/>
                    <a:pt x="526" y="785"/>
                    <a:pt x="13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2381875" y="3730625"/>
              <a:ext cx="287725" cy="130000"/>
            </a:xfrm>
            <a:custGeom>
              <a:avLst/>
              <a:gdLst/>
              <a:ahLst/>
              <a:cxnLst/>
              <a:rect l="l" t="t" r="r" b="b"/>
              <a:pathLst>
                <a:path w="11509" h="5200" extrusionOk="0">
                  <a:moveTo>
                    <a:pt x="0" y="0"/>
                  </a:moveTo>
                  <a:lnTo>
                    <a:pt x="134" y="4170"/>
                  </a:lnTo>
                  <a:cubicBezTo>
                    <a:pt x="134" y="4170"/>
                    <a:pt x="7066" y="5200"/>
                    <a:pt x="9434" y="5200"/>
                  </a:cubicBezTo>
                  <a:cubicBezTo>
                    <a:pt x="9658" y="5200"/>
                    <a:pt x="9842" y="5191"/>
                    <a:pt x="9974" y="5170"/>
                  </a:cubicBezTo>
                  <a:lnTo>
                    <a:pt x="11509" y="4970"/>
                  </a:lnTo>
                  <a:cubicBezTo>
                    <a:pt x="11509" y="4970"/>
                    <a:pt x="11342" y="2335"/>
                    <a:pt x="11308" y="1201"/>
                  </a:cubicBezTo>
                  <a:cubicBezTo>
                    <a:pt x="11308" y="1201"/>
                    <a:pt x="10515" y="1231"/>
                    <a:pt x="9335" y="1231"/>
                  </a:cubicBezTo>
                  <a:cubicBezTo>
                    <a:pt x="6621" y="1231"/>
                    <a:pt x="1860" y="1069"/>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4"/>
            <p:cNvSpPr/>
            <p:nvPr/>
          </p:nvSpPr>
          <p:spPr>
            <a:xfrm>
              <a:off x="2371875" y="3048550"/>
              <a:ext cx="542900" cy="140750"/>
            </a:xfrm>
            <a:custGeom>
              <a:avLst/>
              <a:gdLst/>
              <a:ahLst/>
              <a:cxnLst/>
              <a:rect l="l" t="t" r="r" b="b"/>
              <a:pathLst>
                <a:path w="21716" h="5630" extrusionOk="0">
                  <a:moveTo>
                    <a:pt x="11222" y="0"/>
                  </a:moveTo>
                  <a:cubicBezTo>
                    <a:pt x="10621" y="0"/>
                    <a:pt x="10095" y="21"/>
                    <a:pt x="9674" y="30"/>
                  </a:cubicBezTo>
                  <a:cubicBezTo>
                    <a:pt x="7472" y="64"/>
                    <a:pt x="3970" y="464"/>
                    <a:pt x="2002" y="1998"/>
                  </a:cubicBezTo>
                  <a:cubicBezTo>
                    <a:pt x="0" y="3566"/>
                    <a:pt x="1434" y="5501"/>
                    <a:pt x="6004" y="5534"/>
                  </a:cubicBezTo>
                  <a:cubicBezTo>
                    <a:pt x="6925" y="5549"/>
                    <a:pt x="9172" y="5630"/>
                    <a:pt x="11619" y="5630"/>
                  </a:cubicBezTo>
                  <a:cubicBezTo>
                    <a:pt x="14671" y="5630"/>
                    <a:pt x="18033" y="5504"/>
                    <a:pt x="19514" y="4967"/>
                  </a:cubicBezTo>
                  <a:cubicBezTo>
                    <a:pt x="21716" y="4166"/>
                    <a:pt x="20648" y="2599"/>
                    <a:pt x="17246" y="1131"/>
                  </a:cubicBezTo>
                  <a:cubicBezTo>
                    <a:pt x="15051" y="156"/>
                    <a:pt x="12856" y="0"/>
                    <a:pt x="11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4"/>
            <p:cNvSpPr/>
            <p:nvPr/>
          </p:nvSpPr>
          <p:spPr>
            <a:xfrm>
              <a:off x="2306825" y="3269450"/>
              <a:ext cx="564600" cy="857575"/>
            </a:xfrm>
            <a:custGeom>
              <a:avLst/>
              <a:gdLst/>
              <a:ahLst/>
              <a:cxnLst/>
              <a:rect l="l" t="t" r="r" b="b"/>
              <a:pathLst>
                <a:path w="22584" h="34303" extrusionOk="0">
                  <a:moveTo>
                    <a:pt x="17046" y="0"/>
                  </a:moveTo>
                  <a:lnTo>
                    <a:pt x="7706" y="634"/>
                  </a:lnTo>
                  <a:lnTo>
                    <a:pt x="734" y="1101"/>
                  </a:lnTo>
                  <a:cubicBezTo>
                    <a:pt x="734" y="1101"/>
                    <a:pt x="968" y="19648"/>
                    <a:pt x="1635" y="25585"/>
                  </a:cubicBezTo>
                  <a:cubicBezTo>
                    <a:pt x="2269" y="31523"/>
                    <a:pt x="0" y="33391"/>
                    <a:pt x="4403" y="34058"/>
                  </a:cubicBezTo>
                  <a:cubicBezTo>
                    <a:pt x="5652" y="34256"/>
                    <a:pt x="7429" y="34301"/>
                    <a:pt x="9359" y="34301"/>
                  </a:cubicBezTo>
                  <a:cubicBezTo>
                    <a:pt x="10972" y="34301"/>
                    <a:pt x="12691" y="34270"/>
                    <a:pt x="14300" y="34270"/>
                  </a:cubicBezTo>
                  <a:cubicBezTo>
                    <a:pt x="14985" y="34270"/>
                    <a:pt x="15650" y="34275"/>
                    <a:pt x="16279" y="34292"/>
                  </a:cubicBezTo>
                  <a:cubicBezTo>
                    <a:pt x="16525" y="34299"/>
                    <a:pt x="16766" y="34302"/>
                    <a:pt x="17000" y="34302"/>
                  </a:cubicBezTo>
                  <a:cubicBezTo>
                    <a:pt x="18987" y="34302"/>
                    <a:pt x="20508" y="34037"/>
                    <a:pt x="21015" y="33291"/>
                  </a:cubicBezTo>
                  <a:cubicBezTo>
                    <a:pt x="22583" y="31089"/>
                    <a:pt x="21349" y="6205"/>
                    <a:pt x="21682" y="2436"/>
                  </a:cubicBez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4"/>
            <p:cNvSpPr/>
            <p:nvPr/>
          </p:nvSpPr>
          <p:spPr>
            <a:xfrm>
              <a:off x="2325175" y="3418725"/>
              <a:ext cx="446175" cy="545125"/>
            </a:xfrm>
            <a:custGeom>
              <a:avLst/>
              <a:gdLst/>
              <a:ahLst/>
              <a:cxnLst/>
              <a:rect l="l" t="t" r="r" b="b"/>
              <a:pathLst>
                <a:path w="17847" h="21805" extrusionOk="0">
                  <a:moveTo>
                    <a:pt x="0" y="0"/>
                  </a:moveTo>
                  <a:lnTo>
                    <a:pt x="901" y="19614"/>
                  </a:lnTo>
                  <a:cubicBezTo>
                    <a:pt x="3083" y="21327"/>
                    <a:pt x="6339" y="21804"/>
                    <a:pt x="9345" y="21804"/>
                  </a:cubicBezTo>
                  <a:cubicBezTo>
                    <a:pt x="9970" y="21804"/>
                    <a:pt x="10584" y="21784"/>
                    <a:pt x="11175" y="21749"/>
                  </a:cubicBezTo>
                  <a:cubicBezTo>
                    <a:pt x="13310" y="21549"/>
                    <a:pt x="15478" y="21216"/>
                    <a:pt x="17579" y="20682"/>
                  </a:cubicBezTo>
                  <a:lnTo>
                    <a:pt x="17846" y="668"/>
                  </a:lnTo>
                  <a:lnTo>
                    <a:pt x="17846" y="668"/>
                  </a:lnTo>
                  <a:cubicBezTo>
                    <a:pt x="15468" y="1143"/>
                    <a:pt x="13048" y="1395"/>
                    <a:pt x="10622" y="1395"/>
                  </a:cubicBezTo>
                  <a:cubicBezTo>
                    <a:pt x="9305" y="1395"/>
                    <a:pt x="7986" y="1321"/>
                    <a:pt x="6672" y="1168"/>
                  </a:cubicBezTo>
                  <a:cubicBezTo>
                    <a:pt x="4437" y="968"/>
                    <a:pt x="2202" y="5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4"/>
            <p:cNvSpPr/>
            <p:nvPr/>
          </p:nvSpPr>
          <p:spPr>
            <a:xfrm>
              <a:off x="2322675" y="3567150"/>
              <a:ext cx="338600" cy="144500"/>
            </a:xfrm>
            <a:custGeom>
              <a:avLst/>
              <a:gdLst/>
              <a:ahLst/>
              <a:cxnLst/>
              <a:rect l="l" t="t" r="r" b="b"/>
              <a:pathLst>
                <a:path w="13544" h="5780" extrusionOk="0">
                  <a:moveTo>
                    <a:pt x="167" y="1"/>
                  </a:moveTo>
                  <a:lnTo>
                    <a:pt x="0" y="5138"/>
                  </a:lnTo>
                  <a:cubicBezTo>
                    <a:pt x="0" y="5138"/>
                    <a:pt x="5005" y="5780"/>
                    <a:pt x="8171" y="5780"/>
                  </a:cubicBezTo>
                  <a:cubicBezTo>
                    <a:pt x="8614" y="5780"/>
                    <a:pt x="9021" y="5767"/>
                    <a:pt x="9373" y="5738"/>
                  </a:cubicBezTo>
                  <a:cubicBezTo>
                    <a:pt x="12242" y="5505"/>
                    <a:pt x="13543" y="5505"/>
                    <a:pt x="13543" y="5505"/>
                  </a:cubicBezTo>
                  <a:lnTo>
                    <a:pt x="13543" y="868"/>
                  </a:lnTo>
                  <a:cubicBezTo>
                    <a:pt x="13543" y="868"/>
                    <a:pt x="11504" y="938"/>
                    <a:pt x="9017" y="938"/>
                  </a:cubicBezTo>
                  <a:cubicBezTo>
                    <a:pt x="5286" y="938"/>
                    <a:pt x="547" y="782"/>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4"/>
            <p:cNvSpPr/>
            <p:nvPr/>
          </p:nvSpPr>
          <p:spPr>
            <a:xfrm>
              <a:off x="2330175" y="3740625"/>
              <a:ext cx="286900" cy="130825"/>
            </a:xfrm>
            <a:custGeom>
              <a:avLst/>
              <a:gdLst/>
              <a:ahLst/>
              <a:cxnLst/>
              <a:rect l="l" t="t" r="r" b="b"/>
              <a:pathLst>
                <a:path w="11476" h="5233" extrusionOk="0">
                  <a:moveTo>
                    <a:pt x="0" y="0"/>
                  </a:moveTo>
                  <a:lnTo>
                    <a:pt x="134" y="4170"/>
                  </a:lnTo>
                  <a:cubicBezTo>
                    <a:pt x="134" y="4170"/>
                    <a:pt x="7070" y="5233"/>
                    <a:pt x="9418" y="5233"/>
                  </a:cubicBezTo>
                  <a:cubicBezTo>
                    <a:pt x="9634" y="5233"/>
                    <a:pt x="9811" y="5224"/>
                    <a:pt x="9941" y="5204"/>
                  </a:cubicBezTo>
                  <a:lnTo>
                    <a:pt x="11475" y="4971"/>
                  </a:lnTo>
                  <a:cubicBezTo>
                    <a:pt x="11475" y="4971"/>
                    <a:pt x="11308" y="2335"/>
                    <a:pt x="11275" y="1235"/>
                  </a:cubicBezTo>
                  <a:cubicBezTo>
                    <a:pt x="11275" y="1235"/>
                    <a:pt x="10592" y="1258"/>
                    <a:pt x="9551" y="1258"/>
                  </a:cubicBezTo>
                  <a:cubicBezTo>
                    <a:pt x="6890" y="1258"/>
                    <a:pt x="1894" y="110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2255125" y="3007600"/>
              <a:ext cx="648800" cy="367225"/>
            </a:xfrm>
            <a:custGeom>
              <a:avLst/>
              <a:gdLst/>
              <a:ahLst/>
              <a:cxnLst/>
              <a:rect l="l" t="t" r="r" b="b"/>
              <a:pathLst>
                <a:path w="25952" h="14689" extrusionOk="0">
                  <a:moveTo>
                    <a:pt x="13915" y="1"/>
                  </a:moveTo>
                  <a:cubicBezTo>
                    <a:pt x="7683" y="1"/>
                    <a:pt x="656" y="1457"/>
                    <a:pt x="967" y="5671"/>
                  </a:cubicBezTo>
                  <a:cubicBezTo>
                    <a:pt x="967" y="5671"/>
                    <a:pt x="0" y="12676"/>
                    <a:pt x="1968" y="13577"/>
                  </a:cubicBezTo>
                  <a:cubicBezTo>
                    <a:pt x="3136" y="14077"/>
                    <a:pt x="6438" y="14411"/>
                    <a:pt x="11108" y="14611"/>
                  </a:cubicBezTo>
                  <a:cubicBezTo>
                    <a:pt x="12192" y="14663"/>
                    <a:pt x="13358" y="14689"/>
                    <a:pt x="14506" y="14689"/>
                  </a:cubicBezTo>
                  <a:cubicBezTo>
                    <a:pt x="17032" y="14689"/>
                    <a:pt x="19474" y="14563"/>
                    <a:pt x="20782" y="14311"/>
                  </a:cubicBezTo>
                  <a:cubicBezTo>
                    <a:pt x="25418" y="13443"/>
                    <a:pt x="25518" y="13343"/>
                    <a:pt x="25752" y="11142"/>
                  </a:cubicBezTo>
                  <a:cubicBezTo>
                    <a:pt x="25952" y="8940"/>
                    <a:pt x="25785" y="6071"/>
                    <a:pt x="25585" y="5404"/>
                  </a:cubicBezTo>
                  <a:cubicBezTo>
                    <a:pt x="25352" y="4737"/>
                    <a:pt x="23083" y="601"/>
                    <a:pt x="17146" y="134"/>
                  </a:cubicBezTo>
                  <a:cubicBezTo>
                    <a:pt x="16126" y="47"/>
                    <a:pt x="15033" y="1"/>
                    <a:pt x="13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p:nvPr/>
          </p:nvSpPr>
          <p:spPr>
            <a:xfrm>
              <a:off x="3246650" y="1793600"/>
              <a:ext cx="1096650" cy="1100875"/>
            </a:xfrm>
            <a:custGeom>
              <a:avLst/>
              <a:gdLst/>
              <a:ahLst/>
              <a:cxnLst/>
              <a:rect l="l" t="t" r="r" b="b"/>
              <a:pathLst>
                <a:path w="43866" h="44035" extrusionOk="0">
                  <a:moveTo>
                    <a:pt x="11566" y="1"/>
                  </a:moveTo>
                  <a:cubicBezTo>
                    <a:pt x="6375" y="1"/>
                    <a:pt x="966" y="1539"/>
                    <a:pt x="601" y="9666"/>
                  </a:cubicBezTo>
                  <a:cubicBezTo>
                    <a:pt x="1" y="22308"/>
                    <a:pt x="2336" y="35251"/>
                    <a:pt x="2336" y="35251"/>
                  </a:cubicBezTo>
                  <a:cubicBezTo>
                    <a:pt x="2336" y="35251"/>
                    <a:pt x="1202" y="41822"/>
                    <a:pt x="18247" y="42456"/>
                  </a:cubicBezTo>
                  <a:cubicBezTo>
                    <a:pt x="28554" y="42823"/>
                    <a:pt x="33649" y="44035"/>
                    <a:pt x="36343" y="44035"/>
                  </a:cubicBezTo>
                  <a:cubicBezTo>
                    <a:pt x="38061" y="44035"/>
                    <a:pt x="38802" y="43542"/>
                    <a:pt x="39295" y="42022"/>
                  </a:cubicBezTo>
                  <a:cubicBezTo>
                    <a:pt x="43865" y="28046"/>
                    <a:pt x="43565" y="22075"/>
                    <a:pt x="42831" y="12201"/>
                  </a:cubicBezTo>
                  <a:cubicBezTo>
                    <a:pt x="42010" y="1353"/>
                    <a:pt x="27983" y="539"/>
                    <a:pt x="21811" y="539"/>
                  </a:cubicBezTo>
                  <a:cubicBezTo>
                    <a:pt x="20720" y="539"/>
                    <a:pt x="19875" y="564"/>
                    <a:pt x="19391" y="564"/>
                  </a:cubicBezTo>
                  <a:cubicBezTo>
                    <a:pt x="19279" y="564"/>
                    <a:pt x="19186" y="563"/>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4"/>
            <p:cNvSpPr/>
            <p:nvPr/>
          </p:nvSpPr>
          <p:spPr>
            <a:xfrm>
              <a:off x="3246650" y="1793600"/>
              <a:ext cx="1032000" cy="1022125"/>
            </a:xfrm>
            <a:custGeom>
              <a:avLst/>
              <a:gdLst/>
              <a:ahLst/>
              <a:cxnLst/>
              <a:rect l="l" t="t" r="r" b="b"/>
              <a:pathLst>
                <a:path w="41280" h="40885" extrusionOk="0">
                  <a:moveTo>
                    <a:pt x="11566" y="1"/>
                  </a:moveTo>
                  <a:cubicBezTo>
                    <a:pt x="6375" y="1"/>
                    <a:pt x="966" y="1539"/>
                    <a:pt x="601" y="9666"/>
                  </a:cubicBezTo>
                  <a:cubicBezTo>
                    <a:pt x="1" y="22308"/>
                    <a:pt x="2336" y="35251"/>
                    <a:pt x="2336" y="35251"/>
                  </a:cubicBezTo>
                  <a:cubicBezTo>
                    <a:pt x="2336" y="35251"/>
                    <a:pt x="868" y="40855"/>
                    <a:pt x="17947" y="40855"/>
                  </a:cubicBezTo>
                  <a:cubicBezTo>
                    <a:pt x="21863" y="40855"/>
                    <a:pt x="24909" y="40885"/>
                    <a:pt x="27296" y="40885"/>
                  </a:cubicBezTo>
                  <a:cubicBezTo>
                    <a:pt x="35300" y="40885"/>
                    <a:pt x="35897" y="40548"/>
                    <a:pt x="37027" y="37619"/>
                  </a:cubicBezTo>
                  <a:cubicBezTo>
                    <a:pt x="38528" y="33783"/>
                    <a:pt x="40430" y="20307"/>
                    <a:pt x="40863" y="10867"/>
                  </a:cubicBezTo>
                  <a:cubicBezTo>
                    <a:pt x="41280" y="1679"/>
                    <a:pt x="31677" y="327"/>
                    <a:pt x="25044" y="327"/>
                  </a:cubicBezTo>
                  <a:cubicBezTo>
                    <a:pt x="22278" y="327"/>
                    <a:pt x="20028" y="562"/>
                    <a:pt x="19237" y="562"/>
                  </a:cubicBezTo>
                  <a:cubicBezTo>
                    <a:pt x="19191" y="562"/>
                    <a:pt x="19150" y="561"/>
                    <a:pt x="19114" y="559"/>
                  </a:cubicBezTo>
                  <a:cubicBezTo>
                    <a:pt x="17268" y="476"/>
                    <a:pt x="14450" y="1"/>
                    <a:pt x="115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4"/>
            <p:cNvSpPr/>
            <p:nvPr/>
          </p:nvSpPr>
          <p:spPr>
            <a:xfrm>
              <a:off x="3322550" y="1868325"/>
              <a:ext cx="880150" cy="872300"/>
            </a:xfrm>
            <a:custGeom>
              <a:avLst/>
              <a:gdLst/>
              <a:ahLst/>
              <a:cxnLst/>
              <a:rect l="l" t="t" r="r" b="b"/>
              <a:pathLst>
                <a:path w="35206" h="34892" extrusionOk="0">
                  <a:moveTo>
                    <a:pt x="9906" y="1"/>
                  </a:moveTo>
                  <a:cubicBezTo>
                    <a:pt x="5466" y="1"/>
                    <a:pt x="823" y="1314"/>
                    <a:pt x="501" y="8278"/>
                  </a:cubicBezTo>
                  <a:cubicBezTo>
                    <a:pt x="0" y="19052"/>
                    <a:pt x="2002" y="30094"/>
                    <a:pt x="2002" y="30094"/>
                  </a:cubicBezTo>
                  <a:cubicBezTo>
                    <a:pt x="2002" y="30094"/>
                    <a:pt x="734" y="34864"/>
                    <a:pt x="15311" y="34864"/>
                  </a:cubicBezTo>
                  <a:cubicBezTo>
                    <a:pt x="18720" y="34864"/>
                    <a:pt x="21357" y="34891"/>
                    <a:pt x="23414" y="34891"/>
                  </a:cubicBezTo>
                  <a:cubicBezTo>
                    <a:pt x="30132" y="34891"/>
                    <a:pt x="30652" y="34598"/>
                    <a:pt x="31623" y="32095"/>
                  </a:cubicBezTo>
                  <a:cubicBezTo>
                    <a:pt x="32857" y="28859"/>
                    <a:pt x="34525" y="17318"/>
                    <a:pt x="34858" y="9279"/>
                  </a:cubicBez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w="2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4"/>
            <p:cNvSpPr/>
            <p:nvPr/>
          </p:nvSpPr>
          <p:spPr>
            <a:xfrm>
              <a:off x="3372575" y="2100275"/>
              <a:ext cx="821450" cy="520400"/>
            </a:xfrm>
            <a:custGeom>
              <a:avLst/>
              <a:gdLst/>
              <a:ahLst/>
              <a:cxnLst/>
              <a:rect l="l" t="t" r="r" b="b"/>
              <a:pathLst>
                <a:path w="32858" h="20816" extrusionOk="0">
                  <a:moveTo>
                    <a:pt x="32857" y="1"/>
                  </a:moveTo>
                  <a:lnTo>
                    <a:pt x="1" y="20816"/>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4"/>
            <p:cNvSpPr/>
            <p:nvPr/>
          </p:nvSpPr>
          <p:spPr>
            <a:xfrm>
              <a:off x="3322550" y="1868325"/>
              <a:ext cx="880150" cy="752350"/>
            </a:xfrm>
            <a:custGeom>
              <a:avLst/>
              <a:gdLst/>
              <a:ahLst/>
              <a:cxnLst/>
              <a:rect l="l" t="t" r="r" b="b"/>
              <a:pathLst>
                <a:path w="35206" h="30094" extrusionOk="0">
                  <a:moveTo>
                    <a:pt x="9906" y="1"/>
                  </a:moveTo>
                  <a:cubicBezTo>
                    <a:pt x="5466" y="1"/>
                    <a:pt x="823" y="1314"/>
                    <a:pt x="501" y="8278"/>
                  </a:cubicBezTo>
                  <a:cubicBezTo>
                    <a:pt x="0" y="19052"/>
                    <a:pt x="2002" y="30094"/>
                    <a:pt x="2002" y="30094"/>
                  </a:cubicBezTo>
                  <a:lnTo>
                    <a:pt x="34858" y="9279"/>
                  </a:lnTo>
                  <a:cubicBezTo>
                    <a:pt x="35206" y="1426"/>
                    <a:pt x="26996" y="281"/>
                    <a:pt x="21343" y="281"/>
                  </a:cubicBezTo>
                  <a:cubicBezTo>
                    <a:pt x="19016" y="281"/>
                    <a:pt x="17122" y="475"/>
                    <a:pt x="16436" y="475"/>
                  </a:cubicBezTo>
                  <a:cubicBezTo>
                    <a:pt x="16389" y="475"/>
                    <a:pt x="16347" y="474"/>
                    <a:pt x="16312" y="472"/>
                  </a:cubicBezTo>
                  <a:cubicBezTo>
                    <a:pt x="14746" y="401"/>
                    <a:pt x="12357" y="1"/>
                    <a:pt x="99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4"/>
            <p:cNvSpPr/>
            <p:nvPr/>
          </p:nvSpPr>
          <p:spPr>
            <a:xfrm>
              <a:off x="3322550" y="1805075"/>
              <a:ext cx="883975" cy="815600"/>
            </a:xfrm>
            <a:custGeom>
              <a:avLst/>
              <a:gdLst/>
              <a:ahLst/>
              <a:cxnLst/>
              <a:rect l="l" t="t" r="r" b="b"/>
              <a:pathLst>
                <a:path w="35359" h="32624" fill="none" extrusionOk="0">
                  <a:moveTo>
                    <a:pt x="2002" y="32624"/>
                  </a:moveTo>
                  <a:cubicBezTo>
                    <a:pt x="2002" y="32624"/>
                    <a:pt x="0" y="21582"/>
                    <a:pt x="501" y="10808"/>
                  </a:cubicBezTo>
                  <a:cubicBezTo>
                    <a:pt x="1001" y="0"/>
                    <a:pt x="11909" y="2802"/>
                    <a:pt x="16312" y="3002"/>
                  </a:cubicBezTo>
                  <a:cubicBezTo>
                    <a:pt x="18113" y="3102"/>
                    <a:pt x="35359" y="501"/>
                    <a:pt x="34858" y="11809"/>
                  </a:cubicBezTo>
                </a:path>
              </a:pathLst>
            </a:custGeom>
            <a:no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4"/>
            <p:cNvSpPr/>
            <p:nvPr/>
          </p:nvSpPr>
          <p:spPr>
            <a:xfrm>
              <a:off x="3410100" y="1956000"/>
              <a:ext cx="81750" cy="130950"/>
            </a:xfrm>
            <a:custGeom>
              <a:avLst/>
              <a:gdLst/>
              <a:ahLst/>
              <a:cxnLst/>
              <a:rect l="l" t="t" r="r" b="b"/>
              <a:pathLst>
                <a:path w="3270" h="5238" extrusionOk="0">
                  <a:moveTo>
                    <a:pt x="1502" y="1"/>
                  </a:moveTo>
                  <a:cubicBezTo>
                    <a:pt x="1302" y="1"/>
                    <a:pt x="1068" y="34"/>
                    <a:pt x="835" y="101"/>
                  </a:cubicBezTo>
                  <a:cubicBezTo>
                    <a:pt x="568" y="134"/>
                    <a:pt x="301" y="234"/>
                    <a:pt x="34" y="334"/>
                  </a:cubicBezTo>
                  <a:lnTo>
                    <a:pt x="34" y="1035"/>
                  </a:lnTo>
                  <a:cubicBezTo>
                    <a:pt x="301" y="902"/>
                    <a:pt x="568" y="768"/>
                    <a:pt x="801" y="701"/>
                  </a:cubicBezTo>
                  <a:cubicBezTo>
                    <a:pt x="1068" y="635"/>
                    <a:pt x="1268" y="601"/>
                    <a:pt x="1502" y="601"/>
                  </a:cubicBezTo>
                  <a:cubicBezTo>
                    <a:pt x="1802" y="601"/>
                    <a:pt x="2069" y="668"/>
                    <a:pt x="2236" y="835"/>
                  </a:cubicBezTo>
                  <a:cubicBezTo>
                    <a:pt x="2436" y="1002"/>
                    <a:pt x="2536" y="1235"/>
                    <a:pt x="2536" y="1502"/>
                  </a:cubicBezTo>
                  <a:cubicBezTo>
                    <a:pt x="2536" y="1669"/>
                    <a:pt x="2503" y="1869"/>
                    <a:pt x="2402" y="2036"/>
                  </a:cubicBezTo>
                  <a:cubicBezTo>
                    <a:pt x="2302" y="2202"/>
                    <a:pt x="2169" y="2403"/>
                    <a:pt x="1935" y="2669"/>
                  </a:cubicBezTo>
                  <a:cubicBezTo>
                    <a:pt x="1835" y="2803"/>
                    <a:pt x="1535" y="3103"/>
                    <a:pt x="1068" y="3570"/>
                  </a:cubicBezTo>
                  <a:cubicBezTo>
                    <a:pt x="635" y="4004"/>
                    <a:pt x="268" y="4371"/>
                    <a:pt x="1" y="4638"/>
                  </a:cubicBezTo>
                  <a:lnTo>
                    <a:pt x="1" y="5238"/>
                  </a:lnTo>
                  <a:lnTo>
                    <a:pt x="3270" y="5238"/>
                  </a:lnTo>
                  <a:lnTo>
                    <a:pt x="3270" y="4638"/>
                  </a:lnTo>
                  <a:lnTo>
                    <a:pt x="835" y="4638"/>
                  </a:lnTo>
                  <a:cubicBezTo>
                    <a:pt x="1402" y="4070"/>
                    <a:pt x="1835" y="3637"/>
                    <a:pt x="2136" y="3303"/>
                  </a:cubicBezTo>
                  <a:cubicBezTo>
                    <a:pt x="2436" y="3003"/>
                    <a:pt x="2636" y="2803"/>
                    <a:pt x="2703" y="2736"/>
                  </a:cubicBezTo>
                  <a:cubicBezTo>
                    <a:pt x="2903" y="2469"/>
                    <a:pt x="3036" y="2269"/>
                    <a:pt x="3103" y="2069"/>
                  </a:cubicBezTo>
                  <a:cubicBezTo>
                    <a:pt x="3203" y="1869"/>
                    <a:pt x="3236" y="1669"/>
                    <a:pt x="3236" y="1469"/>
                  </a:cubicBezTo>
                  <a:cubicBezTo>
                    <a:pt x="3236" y="1035"/>
                    <a:pt x="3070" y="668"/>
                    <a:pt x="2769" y="401"/>
                  </a:cubicBezTo>
                  <a:cubicBezTo>
                    <a:pt x="2436" y="134"/>
                    <a:pt x="2036" y="1"/>
                    <a:pt x="15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3517675" y="1958500"/>
              <a:ext cx="94275" cy="128450"/>
            </a:xfrm>
            <a:custGeom>
              <a:avLst/>
              <a:gdLst/>
              <a:ahLst/>
              <a:cxnLst/>
              <a:rect l="l" t="t" r="r" b="b"/>
              <a:pathLst>
                <a:path w="3771" h="5138" extrusionOk="0">
                  <a:moveTo>
                    <a:pt x="2336" y="601"/>
                  </a:moveTo>
                  <a:lnTo>
                    <a:pt x="2336" y="3337"/>
                  </a:lnTo>
                  <a:lnTo>
                    <a:pt x="568" y="3337"/>
                  </a:lnTo>
                  <a:lnTo>
                    <a:pt x="2336" y="601"/>
                  </a:lnTo>
                  <a:close/>
                  <a:moveTo>
                    <a:pt x="2169" y="1"/>
                  </a:moveTo>
                  <a:lnTo>
                    <a:pt x="1" y="3270"/>
                  </a:lnTo>
                  <a:lnTo>
                    <a:pt x="1" y="3937"/>
                  </a:lnTo>
                  <a:lnTo>
                    <a:pt x="2336" y="3937"/>
                  </a:lnTo>
                  <a:lnTo>
                    <a:pt x="2336" y="5138"/>
                  </a:lnTo>
                  <a:lnTo>
                    <a:pt x="3036" y="5138"/>
                  </a:lnTo>
                  <a:lnTo>
                    <a:pt x="3036" y="3937"/>
                  </a:lnTo>
                  <a:lnTo>
                    <a:pt x="3770" y="3937"/>
                  </a:lnTo>
                  <a:lnTo>
                    <a:pt x="3770" y="3337"/>
                  </a:lnTo>
                  <a:lnTo>
                    <a:pt x="3036" y="3337"/>
                  </a:lnTo>
                  <a:lnTo>
                    <a:pt x="3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3769525" y="1958500"/>
              <a:ext cx="76750" cy="128450"/>
            </a:xfrm>
            <a:custGeom>
              <a:avLst/>
              <a:gdLst/>
              <a:ahLst/>
              <a:cxnLst/>
              <a:rect l="l" t="t" r="r" b="b"/>
              <a:pathLst>
                <a:path w="3070" h="5138" extrusionOk="0">
                  <a:moveTo>
                    <a:pt x="1235" y="1"/>
                  </a:moveTo>
                  <a:lnTo>
                    <a:pt x="1" y="234"/>
                  </a:lnTo>
                  <a:lnTo>
                    <a:pt x="1" y="868"/>
                  </a:lnTo>
                  <a:lnTo>
                    <a:pt x="1235" y="635"/>
                  </a:lnTo>
                  <a:lnTo>
                    <a:pt x="1235" y="4538"/>
                  </a:lnTo>
                  <a:lnTo>
                    <a:pt x="101" y="4538"/>
                  </a:lnTo>
                  <a:lnTo>
                    <a:pt x="101" y="5138"/>
                  </a:lnTo>
                  <a:lnTo>
                    <a:pt x="3070" y="5138"/>
                  </a:lnTo>
                  <a:lnTo>
                    <a:pt x="3070" y="4538"/>
                  </a:lnTo>
                  <a:lnTo>
                    <a:pt x="1902" y="4538"/>
                  </a:lnTo>
                  <a:lnTo>
                    <a:pt x="190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3875450" y="1956000"/>
              <a:ext cx="85075" cy="133475"/>
            </a:xfrm>
            <a:custGeom>
              <a:avLst/>
              <a:gdLst/>
              <a:ahLst/>
              <a:cxnLst/>
              <a:rect l="l" t="t" r="r" b="b"/>
              <a:pathLst>
                <a:path w="3403" h="5339" extrusionOk="0">
                  <a:moveTo>
                    <a:pt x="1568" y="1"/>
                  </a:moveTo>
                  <a:cubicBezTo>
                    <a:pt x="1368" y="1"/>
                    <a:pt x="1134" y="34"/>
                    <a:pt x="901" y="68"/>
                  </a:cubicBezTo>
                  <a:cubicBezTo>
                    <a:pt x="667" y="101"/>
                    <a:pt x="434" y="134"/>
                    <a:pt x="167" y="234"/>
                  </a:cubicBezTo>
                  <a:lnTo>
                    <a:pt x="167" y="835"/>
                  </a:lnTo>
                  <a:cubicBezTo>
                    <a:pt x="434" y="768"/>
                    <a:pt x="667" y="701"/>
                    <a:pt x="867" y="635"/>
                  </a:cubicBezTo>
                  <a:cubicBezTo>
                    <a:pt x="1101" y="601"/>
                    <a:pt x="1301" y="601"/>
                    <a:pt x="1501" y="601"/>
                  </a:cubicBezTo>
                  <a:cubicBezTo>
                    <a:pt x="1835" y="601"/>
                    <a:pt x="2102" y="668"/>
                    <a:pt x="2302" y="801"/>
                  </a:cubicBezTo>
                  <a:cubicBezTo>
                    <a:pt x="2468" y="935"/>
                    <a:pt x="2569" y="1135"/>
                    <a:pt x="2569" y="1402"/>
                  </a:cubicBezTo>
                  <a:cubicBezTo>
                    <a:pt x="2569" y="1669"/>
                    <a:pt x="2502" y="1869"/>
                    <a:pt x="2302" y="2002"/>
                  </a:cubicBezTo>
                  <a:cubicBezTo>
                    <a:pt x="2135" y="2136"/>
                    <a:pt x="1868" y="2202"/>
                    <a:pt x="1534" y="2202"/>
                  </a:cubicBezTo>
                  <a:lnTo>
                    <a:pt x="901" y="2202"/>
                  </a:lnTo>
                  <a:lnTo>
                    <a:pt x="901" y="2770"/>
                  </a:lnTo>
                  <a:lnTo>
                    <a:pt x="1501" y="2770"/>
                  </a:lnTo>
                  <a:cubicBezTo>
                    <a:pt x="1868" y="2770"/>
                    <a:pt x="2168" y="2870"/>
                    <a:pt x="2368" y="3036"/>
                  </a:cubicBezTo>
                  <a:cubicBezTo>
                    <a:pt x="2602" y="3203"/>
                    <a:pt x="2702" y="3437"/>
                    <a:pt x="2702" y="3737"/>
                  </a:cubicBezTo>
                  <a:cubicBezTo>
                    <a:pt x="2702" y="4070"/>
                    <a:pt x="2569" y="4337"/>
                    <a:pt x="2368" y="4504"/>
                  </a:cubicBezTo>
                  <a:cubicBezTo>
                    <a:pt x="2135" y="4671"/>
                    <a:pt x="1801" y="4738"/>
                    <a:pt x="1368" y="4738"/>
                  </a:cubicBezTo>
                  <a:cubicBezTo>
                    <a:pt x="1101" y="4738"/>
                    <a:pt x="867" y="4738"/>
                    <a:pt x="634" y="4671"/>
                  </a:cubicBezTo>
                  <a:cubicBezTo>
                    <a:pt x="400" y="4604"/>
                    <a:pt x="200" y="4537"/>
                    <a:pt x="0" y="4404"/>
                  </a:cubicBezTo>
                  <a:lnTo>
                    <a:pt x="0" y="5071"/>
                  </a:lnTo>
                  <a:cubicBezTo>
                    <a:pt x="234" y="5171"/>
                    <a:pt x="500" y="5238"/>
                    <a:pt x="701" y="5271"/>
                  </a:cubicBezTo>
                  <a:cubicBezTo>
                    <a:pt x="934" y="5305"/>
                    <a:pt x="1168" y="5338"/>
                    <a:pt x="1368" y="5338"/>
                  </a:cubicBezTo>
                  <a:cubicBezTo>
                    <a:pt x="2035" y="5338"/>
                    <a:pt x="2535" y="5205"/>
                    <a:pt x="2869" y="4904"/>
                  </a:cubicBezTo>
                  <a:cubicBezTo>
                    <a:pt x="3202" y="4638"/>
                    <a:pt x="3402" y="4237"/>
                    <a:pt x="3402" y="3737"/>
                  </a:cubicBezTo>
                  <a:cubicBezTo>
                    <a:pt x="3402" y="3403"/>
                    <a:pt x="3302" y="3136"/>
                    <a:pt x="3102" y="2903"/>
                  </a:cubicBezTo>
                  <a:cubicBezTo>
                    <a:pt x="2935" y="2669"/>
                    <a:pt x="2669" y="2536"/>
                    <a:pt x="2335" y="2469"/>
                  </a:cubicBezTo>
                  <a:cubicBezTo>
                    <a:pt x="2635" y="2403"/>
                    <a:pt x="2869" y="2269"/>
                    <a:pt x="3036" y="2069"/>
                  </a:cubicBezTo>
                  <a:cubicBezTo>
                    <a:pt x="3202" y="1869"/>
                    <a:pt x="3269" y="1635"/>
                    <a:pt x="3269" y="1335"/>
                  </a:cubicBezTo>
                  <a:cubicBezTo>
                    <a:pt x="3269" y="935"/>
                    <a:pt x="3102" y="601"/>
                    <a:pt x="2802" y="368"/>
                  </a:cubicBezTo>
                  <a:cubicBezTo>
                    <a:pt x="2502" y="134"/>
                    <a:pt x="2068" y="1"/>
                    <a:pt x="15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4"/>
            <p:cNvSpPr/>
            <p:nvPr/>
          </p:nvSpPr>
          <p:spPr>
            <a:xfrm>
              <a:off x="3993025" y="2065250"/>
              <a:ext cx="18375" cy="21700"/>
            </a:xfrm>
            <a:custGeom>
              <a:avLst/>
              <a:gdLst/>
              <a:ahLst/>
              <a:cxnLst/>
              <a:rect l="l" t="t" r="r" b="b"/>
              <a:pathLst>
                <a:path w="735" h="868" extrusionOk="0">
                  <a:moveTo>
                    <a:pt x="0" y="1"/>
                  </a:moveTo>
                  <a:lnTo>
                    <a:pt x="0" y="868"/>
                  </a:lnTo>
                  <a:lnTo>
                    <a:pt x="734" y="868"/>
                  </a:lnTo>
                  <a:lnTo>
                    <a:pt x="7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4"/>
            <p:cNvSpPr/>
            <p:nvPr/>
          </p:nvSpPr>
          <p:spPr>
            <a:xfrm>
              <a:off x="4042225" y="1956000"/>
              <a:ext cx="88425" cy="133475"/>
            </a:xfrm>
            <a:custGeom>
              <a:avLst/>
              <a:gdLst/>
              <a:ahLst/>
              <a:cxnLst/>
              <a:rect l="l" t="t" r="r" b="b"/>
              <a:pathLst>
                <a:path w="3537" h="5339" extrusionOk="0">
                  <a:moveTo>
                    <a:pt x="1768" y="568"/>
                  </a:moveTo>
                  <a:cubicBezTo>
                    <a:pt x="2135" y="568"/>
                    <a:pt x="2402" y="735"/>
                    <a:pt x="2569" y="1068"/>
                  </a:cubicBezTo>
                  <a:cubicBezTo>
                    <a:pt x="2769" y="1435"/>
                    <a:pt x="2869" y="1969"/>
                    <a:pt x="2869" y="2669"/>
                  </a:cubicBezTo>
                  <a:cubicBezTo>
                    <a:pt x="2869" y="3370"/>
                    <a:pt x="2769" y="3904"/>
                    <a:pt x="2569" y="4271"/>
                  </a:cubicBezTo>
                  <a:cubicBezTo>
                    <a:pt x="2402" y="4604"/>
                    <a:pt x="2135" y="4771"/>
                    <a:pt x="1768" y="4771"/>
                  </a:cubicBezTo>
                  <a:cubicBezTo>
                    <a:pt x="1401" y="4771"/>
                    <a:pt x="1135" y="4604"/>
                    <a:pt x="968" y="4271"/>
                  </a:cubicBezTo>
                  <a:cubicBezTo>
                    <a:pt x="768" y="3904"/>
                    <a:pt x="701" y="3370"/>
                    <a:pt x="701" y="2669"/>
                  </a:cubicBezTo>
                  <a:cubicBezTo>
                    <a:pt x="701" y="1969"/>
                    <a:pt x="768" y="1435"/>
                    <a:pt x="968" y="1068"/>
                  </a:cubicBezTo>
                  <a:cubicBezTo>
                    <a:pt x="1135" y="735"/>
                    <a:pt x="1401" y="568"/>
                    <a:pt x="1768" y="568"/>
                  </a:cubicBezTo>
                  <a:close/>
                  <a:moveTo>
                    <a:pt x="1768" y="1"/>
                  </a:moveTo>
                  <a:cubicBezTo>
                    <a:pt x="1201" y="1"/>
                    <a:pt x="768" y="234"/>
                    <a:pt x="434" y="701"/>
                  </a:cubicBezTo>
                  <a:cubicBezTo>
                    <a:pt x="134" y="1135"/>
                    <a:pt x="0" y="1802"/>
                    <a:pt x="0" y="2669"/>
                  </a:cubicBezTo>
                  <a:cubicBezTo>
                    <a:pt x="0" y="3537"/>
                    <a:pt x="134" y="4204"/>
                    <a:pt x="434" y="4671"/>
                  </a:cubicBezTo>
                  <a:cubicBezTo>
                    <a:pt x="768" y="5105"/>
                    <a:pt x="1201" y="5338"/>
                    <a:pt x="1768" y="5338"/>
                  </a:cubicBezTo>
                  <a:cubicBezTo>
                    <a:pt x="2335" y="5338"/>
                    <a:pt x="2802" y="5105"/>
                    <a:pt x="3103" y="4671"/>
                  </a:cubicBezTo>
                  <a:cubicBezTo>
                    <a:pt x="3403" y="4204"/>
                    <a:pt x="3536" y="3537"/>
                    <a:pt x="3536" y="2669"/>
                  </a:cubicBezTo>
                  <a:cubicBezTo>
                    <a:pt x="3536" y="1802"/>
                    <a:pt x="3403" y="1135"/>
                    <a:pt x="3103" y="701"/>
                  </a:cubicBezTo>
                  <a:cubicBezTo>
                    <a:pt x="2802" y="234"/>
                    <a:pt x="2335" y="1"/>
                    <a:pt x="1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4"/>
            <p:cNvSpPr/>
            <p:nvPr/>
          </p:nvSpPr>
          <p:spPr>
            <a:xfrm>
              <a:off x="3429275" y="2304600"/>
              <a:ext cx="216025" cy="326925"/>
            </a:xfrm>
            <a:custGeom>
              <a:avLst/>
              <a:gdLst/>
              <a:ahLst/>
              <a:cxnLst/>
              <a:rect l="l" t="t" r="r" b="b"/>
              <a:pathLst>
                <a:path w="8641" h="13077" extrusionOk="0">
                  <a:moveTo>
                    <a:pt x="4304" y="1334"/>
                  </a:moveTo>
                  <a:cubicBezTo>
                    <a:pt x="5038" y="1334"/>
                    <a:pt x="5605" y="1535"/>
                    <a:pt x="6039" y="1902"/>
                  </a:cubicBezTo>
                  <a:cubicBezTo>
                    <a:pt x="6439" y="2268"/>
                    <a:pt x="6639" y="2769"/>
                    <a:pt x="6639" y="3436"/>
                  </a:cubicBezTo>
                  <a:cubicBezTo>
                    <a:pt x="6639" y="4070"/>
                    <a:pt x="6439" y="4570"/>
                    <a:pt x="6039" y="4937"/>
                  </a:cubicBezTo>
                  <a:cubicBezTo>
                    <a:pt x="5605" y="5304"/>
                    <a:pt x="5038" y="5504"/>
                    <a:pt x="4304" y="5504"/>
                  </a:cubicBezTo>
                  <a:cubicBezTo>
                    <a:pt x="3570" y="5504"/>
                    <a:pt x="3003" y="5304"/>
                    <a:pt x="2603" y="4937"/>
                  </a:cubicBezTo>
                  <a:cubicBezTo>
                    <a:pt x="2169" y="4570"/>
                    <a:pt x="1969" y="4070"/>
                    <a:pt x="1969" y="3436"/>
                  </a:cubicBezTo>
                  <a:cubicBezTo>
                    <a:pt x="1969" y="2769"/>
                    <a:pt x="2169" y="2268"/>
                    <a:pt x="2603" y="1902"/>
                  </a:cubicBezTo>
                  <a:cubicBezTo>
                    <a:pt x="3003" y="1535"/>
                    <a:pt x="3570" y="1334"/>
                    <a:pt x="4304" y="1334"/>
                  </a:cubicBezTo>
                  <a:close/>
                  <a:moveTo>
                    <a:pt x="4304" y="6838"/>
                  </a:moveTo>
                  <a:cubicBezTo>
                    <a:pt x="5138" y="6838"/>
                    <a:pt x="5772" y="7072"/>
                    <a:pt x="6239" y="7506"/>
                  </a:cubicBezTo>
                  <a:cubicBezTo>
                    <a:pt x="6706" y="7939"/>
                    <a:pt x="6939" y="8506"/>
                    <a:pt x="6939" y="9273"/>
                  </a:cubicBezTo>
                  <a:cubicBezTo>
                    <a:pt x="6939" y="10041"/>
                    <a:pt x="6706" y="10641"/>
                    <a:pt x="6239" y="11075"/>
                  </a:cubicBezTo>
                  <a:cubicBezTo>
                    <a:pt x="5772" y="11508"/>
                    <a:pt x="5105" y="11709"/>
                    <a:pt x="4304" y="11709"/>
                  </a:cubicBezTo>
                  <a:cubicBezTo>
                    <a:pt x="3503" y="11709"/>
                    <a:pt x="2870" y="11508"/>
                    <a:pt x="2403" y="11075"/>
                  </a:cubicBezTo>
                  <a:cubicBezTo>
                    <a:pt x="1936" y="10641"/>
                    <a:pt x="1702" y="10041"/>
                    <a:pt x="1702" y="9273"/>
                  </a:cubicBezTo>
                  <a:cubicBezTo>
                    <a:pt x="1702" y="8506"/>
                    <a:pt x="1936" y="7939"/>
                    <a:pt x="2403" y="7506"/>
                  </a:cubicBezTo>
                  <a:cubicBezTo>
                    <a:pt x="2870" y="7072"/>
                    <a:pt x="3503" y="6838"/>
                    <a:pt x="4304" y="6838"/>
                  </a:cubicBezTo>
                  <a:close/>
                  <a:moveTo>
                    <a:pt x="4304" y="0"/>
                  </a:moveTo>
                  <a:cubicBezTo>
                    <a:pt x="3070" y="0"/>
                    <a:pt x="2069" y="300"/>
                    <a:pt x="1369" y="867"/>
                  </a:cubicBezTo>
                  <a:cubicBezTo>
                    <a:pt x="635" y="1468"/>
                    <a:pt x="301" y="2268"/>
                    <a:pt x="301" y="3269"/>
                  </a:cubicBezTo>
                  <a:cubicBezTo>
                    <a:pt x="301" y="3970"/>
                    <a:pt x="501" y="4603"/>
                    <a:pt x="902" y="5104"/>
                  </a:cubicBezTo>
                  <a:cubicBezTo>
                    <a:pt x="1302" y="5604"/>
                    <a:pt x="1869" y="5938"/>
                    <a:pt x="2603" y="6105"/>
                  </a:cubicBezTo>
                  <a:cubicBezTo>
                    <a:pt x="1769" y="6305"/>
                    <a:pt x="1135" y="6672"/>
                    <a:pt x="668" y="7239"/>
                  </a:cubicBezTo>
                  <a:cubicBezTo>
                    <a:pt x="234" y="7806"/>
                    <a:pt x="1" y="8473"/>
                    <a:pt x="1" y="9273"/>
                  </a:cubicBezTo>
                  <a:cubicBezTo>
                    <a:pt x="1" y="10508"/>
                    <a:pt x="368" y="11442"/>
                    <a:pt x="1102" y="12075"/>
                  </a:cubicBezTo>
                  <a:cubicBezTo>
                    <a:pt x="1836" y="12743"/>
                    <a:pt x="2936" y="13076"/>
                    <a:pt x="4304" y="13076"/>
                  </a:cubicBezTo>
                  <a:cubicBezTo>
                    <a:pt x="5705" y="13076"/>
                    <a:pt x="6772" y="12743"/>
                    <a:pt x="7506" y="12075"/>
                  </a:cubicBezTo>
                  <a:cubicBezTo>
                    <a:pt x="8274" y="11442"/>
                    <a:pt x="8640" y="10508"/>
                    <a:pt x="8640" y="9273"/>
                  </a:cubicBezTo>
                  <a:cubicBezTo>
                    <a:pt x="8640" y="8473"/>
                    <a:pt x="8407" y="7806"/>
                    <a:pt x="7940" y="7239"/>
                  </a:cubicBezTo>
                  <a:cubicBezTo>
                    <a:pt x="7473" y="6672"/>
                    <a:pt x="6839" y="6305"/>
                    <a:pt x="6039" y="6105"/>
                  </a:cubicBezTo>
                  <a:cubicBezTo>
                    <a:pt x="6739" y="5938"/>
                    <a:pt x="7306" y="5604"/>
                    <a:pt x="7706" y="5104"/>
                  </a:cubicBezTo>
                  <a:cubicBezTo>
                    <a:pt x="8140" y="4603"/>
                    <a:pt x="8340" y="3970"/>
                    <a:pt x="8340" y="3269"/>
                  </a:cubicBezTo>
                  <a:cubicBezTo>
                    <a:pt x="8340" y="2268"/>
                    <a:pt x="7973" y="1468"/>
                    <a:pt x="7273" y="867"/>
                  </a:cubicBezTo>
                  <a:cubicBezTo>
                    <a:pt x="6539" y="300"/>
                    <a:pt x="5572" y="0"/>
                    <a:pt x="43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4"/>
            <p:cNvSpPr/>
            <p:nvPr/>
          </p:nvSpPr>
          <p:spPr>
            <a:xfrm>
              <a:off x="3721150" y="2571450"/>
              <a:ext cx="44225" cy="54225"/>
            </a:xfrm>
            <a:custGeom>
              <a:avLst/>
              <a:gdLst/>
              <a:ahLst/>
              <a:cxnLst/>
              <a:rect l="l" t="t" r="r" b="b"/>
              <a:pathLst>
                <a:path w="1769" h="2169" extrusionOk="0">
                  <a:moveTo>
                    <a:pt x="1" y="0"/>
                  </a:moveTo>
                  <a:lnTo>
                    <a:pt x="1" y="2169"/>
                  </a:lnTo>
                  <a:lnTo>
                    <a:pt x="1769" y="2169"/>
                  </a:lnTo>
                  <a:lnTo>
                    <a:pt x="1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4"/>
            <p:cNvSpPr/>
            <p:nvPr/>
          </p:nvSpPr>
          <p:spPr>
            <a:xfrm>
              <a:off x="384542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4"/>
            <p:cNvSpPr/>
            <p:nvPr/>
          </p:nvSpPr>
          <p:spPr>
            <a:xfrm>
              <a:off x="3408450" y="2304600"/>
              <a:ext cx="216000" cy="326925"/>
            </a:xfrm>
            <a:custGeom>
              <a:avLst/>
              <a:gdLst/>
              <a:ahLst/>
              <a:cxnLst/>
              <a:rect l="l" t="t" r="r" b="b"/>
              <a:pathLst>
                <a:path w="8640" h="13077" extrusionOk="0">
                  <a:moveTo>
                    <a:pt x="4303" y="1334"/>
                  </a:moveTo>
                  <a:cubicBezTo>
                    <a:pt x="5037" y="1334"/>
                    <a:pt x="5604" y="1535"/>
                    <a:pt x="6038" y="1902"/>
                  </a:cubicBezTo>
                  <a:cubicBezTo>
                    <a:pt x="6438" y="2268"/>
                    <a:pt x="6638" y="2769"/>
                    <a:pt x="6638" y="3436"/>
                  </a:cubicBezTo>
                  <a:cubicBezTo>
                    <a:pt x="6638" y="4070"/>
                    <a:pt x="6438" y="4570"/>
                    <a:pt x="6038" y="4937"/>
                  </a:cubicBezTo>
                  <a:cubicBezTo>
                    <a:pt x="5604" y="5304"/>
                    <a:pt x="5037" y="5504"/>
                    <a:pt x="4303" y="5504"/>
                  </a:cubicBezTo>
                  <a:cubicBezTo>
                    <a:pt x="3569" y="5504"/>
                    <a:pt x="3002" y="5304"/>
                    <a:pt x="2602" y="4937"/>
                  </a:cubicBezTo>
                  <a:cubicBezTo>
                    <a:pt x="2168" y="4570"/>
                    <a:pt x="1968" y="4070"/>
                    <a:pt x="1968" y="3436"/>
                  </a:cubicBezTo>
                  <a:cubicBezTo>
                    <a:pt x="1968" y="2769"/>
                    <a:pt x="2168" y="2268"/>
                    <a:pt x="2602" y="1902"/>
                  </a:cubicBezTo>
                  <a:cubicBezTo>
                    <a:pt x="3002" y="1535"/>
                    <a:pt x="3569" y="1334"/>
                    <a:pt x="4303" y="1334"/>
                  </a:cubicBezTo>
                  <a:close/>
                  <a:moveTo>
                    <a:pt x="4303" y="6838"/>
                  </a:moveTo>
                  <a:cubicBezTo>
                    <a:pt x="5137" y="6838"/>
                    <a:pt x="5771" y="7072"/>
                    <a:pt x="6238" y="7506"/>
                  </a:cubicBezTo>
                  <a:cubicBezTo>
                    <a:pt x="6705" y="7939"/>
                    <a:pt x="6938" y="8506"/>
                    <a:pt x="6938" y="9273"/>
                  </a:cubicBezTo>
                  <a:cubicBezTo>
                    <a:pt x="6938" y="10041"/>
                    <a:pt x="6705" y="10641"/>
                    <a:pt x="6238" y="11075"/>
                  </a:cubicBezTo>
                  <a:cubicBezTo>
                    <a:pt x="5771" y="11508"/>
                    <a:pt x="5104" y="11709"/>
                    <a:pt x="4303" y="11709"/>
                  </a:cubicBezTo>
                  <a:cubicBezTo>
                    <a:pt x="3503" y="11709"/>
                    <a:pt x="2869" y="11508"/>
                    <a:pt x="2402" y="11075"/>
                  </a:cubicBezTo>
                  <a:cubicBezTo>
                    <a:pt x="1935" y="10641"/>
                    <a:pt x="1701" y="10041"/>
                    <a:pt x="1701" y="9273"/>
                  </a:cubicBezTo>
                  <a:cubicBezTo>
                    <a:pt x="1701" y="8506"/>
                    <a:pt x="1935" y="7939"/>
                    <a:pt x="2402" y="7506"/>
                  </a:cubicBezTo>
                  <a:cubicBezTo>
                    <a:pt x="2869" y="7072"/>
                    <a:pt x="3503" y="6838"/>
                    <a:pt x="4303" y="6838"/>
                  </a:cubicBezTo>
                  <a:close/>
                  <a:moveTo>
                    <a:pt x="4303" y="0"/>
                  </a:moveTo>
                  <a:cubicBezTo>
                    <a:pt x="3069" y="0"/>
                    <a:pt x="2068" y="300"/>
                    <a:pt x="1368" y="867"/>
                  </a:cubicBezTo>
                  <a:cubicBezTo>
                    <a:pt x="634" y="1468"/>
                    <a:pt x="300" y="2268"/>
                    <a:pt x="300" y="3269"/>
                  </a:cubicBezTo>
                  <a:cubicBezTo>
                    <a:pt x="300" y="3970"/>
                    <a:pt x="500" y="4603"/>
                    <a:pt x="901" y="5104"/>
                  </a:cubicBezTo>
                  <a:cubicBezTo>
                    <a:pt x="1301" y="5604"/>
                    <a:pt x="1868" y="5938"/>
                    <a:pt x="2602" y="6105"/>
                  </a:cubicBezTo>
                  <a:cubicBezTo>
                    <a:pt x="1768" y="6305"/>
                    <a:pt x="1134" y="6672"/>
                    <a:pt x="667" y="7239"/>
                  </a:cubicBezTo>
                  <a:cubicBezTo>
                    <a:pt x="234" y="7806"/>
                    <a:pt x="0" y="8473"/>
                    <a:pt x="0" y="9273"/>
                  </a:cubicBezTo>
                  <a:cubicBezTo>
                    <a:pt x="0" y="10508"/>
                    <a:pt x="367" y="11442"/>
                    <a:pt x="1101" y="12075"/>
                  </a:cubicBezTo>
                  <a:cubicBezTo>
                    <a:pt x="1835" y="12743"/>
                    <a:pt x="2935" y="13076"/>
                    <a:pt x="4303" y="13076"/>
                  </a:cubicBezTo>
                  <a:cubicBezTo>
                    <a:pt x="5704" y="13076"/>
                    <a:pt x="6772" y="12743"/>
                    <a:pt x="7505" y="12075"/>
                  </a:cubicBezTo>
                  <a:cubicBezTo>
                    <a:pt x="8273" y="11442"/>
                    <a:pt x="8640" y="10508"/>
                    <a:pt x="8640" y="9273"/>
                  </a:cubicBezTo>
                  <a:cubicBezTo>
                    <a:pt x="8640" y="8473"/>
                    <a:pt x="8406" y="7806"/>
                    <a:pt x="7939" y="7239"/>
                  </a:cubicBezTo>
                  <a:cubicBezTo>
                    <a:pt x="7472" y="6672"/>
                    <a:pt x="6838" y="6305"/>
                    <a:pt x="6038" y="6105"/>
                  </a:cubicBezTo>
                  <a:cubicBezTo>
                    <a:pt x="6738" y="5938"/>
                    <a:pt x="7305" y="5604"/>
                    <a:pt x="7706" y="5104"/>
                  </a:cubicBezTo>
                  <a:cubicBezTo>
                    <a:pt x="8139" y="4603"/>
                    <a:pt x="8339" y="3970"/>
                    <a:pt x="8339" y="3269"/>
                  </a:cubicBezTo>
                  <a:cubicBezTo>
                    <a:pt x="8339" y="2268"/>
                    <a:pt x="7972" y="1468"/>
                    <a:pt x="7272" y="867"/>
                  </a:cubicBezTo>
                  <a:cubicBezTo>
                    <a:pt x="6538" y="300"/>
                    <a:pt x="5571" y="0"/>
                    <a:pt x="430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4"/>
            <p:cNvSpPr/>
            <p:nvPr/>
          </p:nvSpPr>
          <p:spPr>
            <a:xfrm>
              <a:off x="3700325" y="2571450"/>
              <a:ext cx="44200" cy="54225"/>
            </a:xfrm>
            <a:custGeom>
              <a:avLst/>
              <a:gdLst/>
              <a:ahLst/>
              <a:cxnLst/>
              <a:rect l="l" t="t" r="r" b="b"/>
              <a:pathLst>
                <a:path w="1768" h="2169" extrusionOk="0">
                  <a:moveTo>
                    <a:pt x="0" y="0"/>
                  </a:moveTo>
                  <a:lnTo>
                    <a:pt x="0" y="2169"/>
                  </a:lnTo>
                  <a:lnTo>
                    <a:pt x="1768" y="2169"/>
                  </a:lnTo>
                  <a:lnTo>
                    <a:pt x="176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4"/>
            <p:cNvSpPr/>
            <p:nvPr/>
          </p:nvSpPr>
          <p:spPr>
            <a:xfrm>
              <a:off x="3824575" y="2310425"/>
              <a:ext cx="203500" cy="321100"/>
            </a:xfrm>
            <a:custGeom>
              <a:avLst/>
              <a:gdLst/>
              <a:ahLst/>
              <a:cxnLst/>
              <a:rect l="l" t="t" r="r" b="b"/>
              <a:pathLst>
                <a:path w="8140" h="12844" extrusionOk="0">
                  <a:moveTo>
                    <a:pt x="534" y="1"/>
                  </a:moveTo>
                  <a:lnTo>
                    <a:pt x="534" y="6339"/>
                  </a:lnTo>
                  <a:cubicBezTo>
                    <a:pt x="1001" y="6105"/>
                    <a:pt x="1468" y="5938"/>
                    <a:pt x="1902" y="5838"/>
                  </a:cubicBezTo>
                  <a:cubicBezTo>
                    <a:pt x="2369" y="5738"/>
                    <a:pt x="2836" y="5705"/>
                    <a:pt x="3269" y="5705"/>
                  </a:cubicBezTo>
                  <a:cubicBezTo>
                    <a:pt x="4237" y="5705"/>
                    <a:pt x="5037" y="5938"/>
                    <a:pt x="5604" y="6472"/>
                  </a:cubicBezTo>
                  <a:cubicBezTo>
                    <a:pt x="6171" y="6972"/>
                    <a:pt x="6438" y="7673"/>
                    <a:pt x="6438" y="8540"/>
                  </a:cubicBezTo>
                  <a:cubicBezTo>
                    <a:pt x="6438" y="9441"/>
                    <a:pt x="6171" y="10108"/>
                    <a:pt x="5604" y="10642"/>
                  </a:cubicBezTo>
                  <a:cubicBezTo>
                    <a:pt x="5037" y="11142"/>
                    <a:pt x="4237" y="11409"/>
                    <a:pt x="3269" y="11409"/>
                  </a:cubicBezTo>
                  <a:cubicBezTo>
                    <a:pt x="2669" y="11409"/>
                    <a:pt x="2102" y="11342"/>
                    <a:pt x="1568" y="11209"/>
                  </a:cubicBezTo>
                  <a:cubicBezTo>
                    <a:pt x="1034" y="11075"/>
                    <a:pt x="501" y="10875"/>
                    <a:pt x="0" y="10575"/>
                  </a:cubicBezTo>
                  <a:lnTo>
                    <a:pt x="0" y="12309"/>
                  </a:lnTo>
                  <a:cubicBezTo>
                    <a:pt x="567" y="12476"/>
                    <a:pt x="1134" y="12610"/>
                    <a:pt x="1701" y="12710"/>
                  </a:cubicBezTo>
                  <a:cubicBezTo>
                    <a:pt x="2235" y="12776"/>
                    <a:pt x="2769" y="12843"/>
                    <a:pt x="3303" y="12843"/>
                  </a:cubicBezTo>
                  <a:cubicBezTo>
                    <a:pt x="4837" y="12843"/>
                    <a:pt x="6038" y="12476"/>
                    <a:pt x="6872" y="11709"/>
                  </a:cubicBezTo>
                  <a:cubicBezTo>
                    <a:pt x="7739" y="10975"/>
                    <a:pt x="8139" y="9908"/>
                    <a:pt x="8139" y="8540"/>
                  </a:cubicBezTo>
                  <a:cubicBezTo>
                    <a:pt x="8139" y="7239"/>
                    <a:pt x="7739" y="6205"/>
                    <a:pt x="6905" y="5405"/>
                  </a:cubicBezTo>
                  <a:cubicBezTo>
                    <a:pt x="6105" y="4637"/>
                    <a:pt x="4970" y="4270"/>
                    <a:pt x="3569" y="4270"/>
                  </a:cubicBezTo>
                  <a:cubicBezTo>
                    <a:pt x="3336" y="4270"/>
                    <a:pt x="3069" y="4270"/>
                    <a:pt x="2836" y="4337"/>
                  </a:cubicBezTo>
                  <a:cubicBezTo>
                    <a:pt x="2569" y="4370"/>
                    <a:pt x="2335" y="4437"/>
                    <a:pt x="2102" y="4504"/>
                  </a:cubicBezTo>
                  <a:lnTo>
                    <a:pt x="2102" y="1435"/>
                  </a:lnTo>
                  <a:lnTo>
                    <a:pt x="7205" y="1435"/>
                  </a:lnTo>
                  <a:lnTo>
                    <a:pt x="720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4"/>
            <p:cNvSpPr/>
            <p:nvPr/>
          </p:nvSpPr>
          <p:spPr>
            <a:xfrm>
              <a:off x="3576900" y="2961575"/>
              <a:ext cx="370350" cy="310400"/>
            </a:xfrm>
            <a:custGeom>
              <a:avLst/>
              <a:gdLst/>
              <a:ahLst/>
              <a:cxnLst/>
              <a:rect l="l" t="t" r="r" b="b"/>
              <a:pathLst>
                <a:path w="14814" h="12416" extrusionOk="0">
                  <a:moveTo>
                    <a:pt x="6626" y="0"/>
                  </a:moveTo>
                  <a:cubicBezTo>
                    <a:pt x="6489" y="0"/>
                    <a:pt x="6348" y="2"/>
                    <a:pt x="6205" y="7"/>
                  </a:cubicBezTo>
                  <a:cubicBezTo>
                    <a:pt x="6205" y="7"/>
                    <a:pt x="6106" y="0"/>
                    <a:pt x="5935" y="0"/>
                  </a:cubicBezTo>
                  <a:cubicBezTo>
                    <a:pt x="4932" y="0"/>
                    <a:pt x="1458" y="220"/>
                    <a:pt x="1201" y="3242"/>
                  </a:cubicBezTo>
                  <a:cubicBezTo>
                    <a:pt x="901" y="6745"/>
                    <a:pt x="0" y="12049"/>
                    <a:pt x="4103" y="12049"/>
                  </a:cubicBezTo>
                  <a:cubicBezTo>
                    <a:pt x="6155" y="12049"/>
                    <a:pt x="8073" y="12416"/>
                    <a:pt x="9553" y="12416"/>
                  </a:cubicBezTo>
                  <a:cubicBezTo>
                    <a:pt x="11033" y="12416"/>
                    <a:pt x="12075" y="12049"/>
                    <a:pt x="12376" y="10581"/>
                  </a:cubicBezTo>
                  <a:cubicBezTo>
                    <a:pt x="12933" y="7694"/>
                    <a:pt x="14814" y="0"/>
                    <a:pt x="66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4"/>
            <p:cNvSpPr/>
            <p:nvPr/>
          </p:nvSpPr>
          <p:spPr>
            <a:xfrm>
              <a:off x="3606925" y="3350075"/>
              <a:ext cx="307725" cy="390575"/>
            </a:xfrm>
            <a:custGeom>
              <a:avLst/>
              <a:gdLst/>
              <a:ahLst/>
              <a:cxnLst/>
              <a:rect l="l" t="t" r="r" b="b"/>
              <a:pathLst>
                <a:path w="12309" h="15623" extrusionOk="0">
                  <a:moveTo>
                    <a:pt x="3461" y="0"/>
                  </a:moveTo>
                  <a:cubicBezTo>
                    <a:pt x="2428" y="0"/>
                    <a:pt x="495" y="320"/>
                    <a:pt x="300" y="2680"/>
                  </a:cubicBezTo>
                  <a:cubicBezTo>
                    <a:pt x="0" y="5915"/>
                    <a:pt x="133" y="15622"/>
                    <a:pt x="4236" y="15622"/>
                  </a:cubicBezTo>
                  <a:cubicBezTo>
                    <a:pt x="8339" y="15622"/>
                    <a:pt x="11742" y="15522"/>
                    <a:pt x="12042" y="11986"/>
                  </a:cubicBezTo>
                  <a:cubicBezTo>
                    <a:pt x="12309" y="8484"/>
                    <a:pt x="11442" y="44"/>
                    <a:pt x="4103" y="44"/>
                  </a:cubicBezTo>
                  <a:cubicBezTo>
                    <a:pt x="4103" y="44"/>
                    <a:pt x="3844" y="0"/>
                    <a:pt x="34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4"/>
            <p:cNvSpPr/>
            <p:nvPr/>
          </p:nvSpPr>
          <p:spPr>
            <a:xfrm>
              <a:off x="3298350" y="3180100"/>
              <a:ext cx="331100" cy="321650"/>
            </a:xfrm>
            <a:custGeom>
              <a:avLst/>
              <a:gdLst/>
              <a:ahLst/>
              <a:cxnLst/>
              <a:rect l="l" t="t" r="r" b="b"/>
              <a:pathLst>
                <a:path w="13244" h="12866" extrusionOk="0">
                  <a:moveTo>
                    <a:pt x="7137" y="1"/>
                  </a:moveTo>
                  <a:cubicBezTo>
                    <a:pt x="5758" y="1"/>
                    <a:pt x="4971" y="372"/>
                    <a:pt x="4971" y="372"/>
                  </a:cubicBezTo>
                  <a:cubicBezTo>
                    <a:pt x="4971" y="372"/>
                    <a:pt x="568" y="1273"/>
                    <a:pt x="268" y="4775"/>
                  </a:cubicBezTo>
                  <a:cubicBezTo>
                    <a:pt x="1" y="8311"/>
                    <a:pt x="6706" y="12214"/>
                    <a:pt x="6706" y="12214"/>
                  </a:cubicBezTo>
                  <a:cubicBezTo>
                    <a:pt x="6706" y="12214"/>
                    <a:pt x="7535" y="12865"/>
                    <a:pt x="8311" y="12865"/>
                  </a:cubicBezTo>
                  <a:cubicBezTo>
                    <a:pt x="8917" y="12865"/>
                    <a:pt x="9491" y="12467"/>
                    <a:pt x="9608" y="11046"/>
                  </a:cubicBezTo>
                  <a:cubicBezTo>
                    <a:pt x="9875" y="7811"/>
                    <a:pt x="13244" y="739"/>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4"/>
            <p:cNvSpPr/>
            <p:nvPr/>
          </p:nvSpPr>
          <p:spPr>
            <a:xfrm>
              <a:off x="3882100" y="3167700"/>
              <a:ext cx="296075" cy="311750"/>
            </a:xfrm>
            <a:custGeom>
              <a:avLst/>
              <a:gdLst/>
              <a:ahLst/>
              <a:cxnLst/>
              <a:rect l="l" t="t" r="r" b="b"/>
              <a:pathLst>
                <a:path w="11843" h="12470" extrusionOk="0">
                  <a:moveTo>
                    <a:pt x="3403" y="1"/>
                  </a:moveTo>
                  <a:cubicBezTo>
                    <a:pt x="3403" y="1"/>
                    <a:pt x="1035" y="268"/>
                    <a:pt x="735" y="2636"/>
                  </a:cubicBezTo>
                  <a:cubicBezTo>
                    <a:pt x="435" y="5004"/>
                    <a:pt x="1" y="11643"/>
                    <a:pt x="3503" y="12343"/>
                  </a:cubicBezTo>
                  <a:cubicBezTo>
                    <a:pt x="3936" y="12430"/>
                    <a:pt x="4368" y="12469"/>
                    <a:pt x="4796" y="12469"/>
                  </a:cubicBezTo>
                  <a:cubicBezTo>
                    <a:pt x="8493" y="12469"/>
                    <a:pt x="11843" y="9520"/>
                    <a:pt x="11843" y="8474"/>
                  </a:cubicBezTo>
                  <a:cubicBezTo>
                    <a:pt x="11843" y="7306"/>
                    <a:pt x="10442" y="2936"/>
                    <a:pt x="340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4"/>
            <p:cNvSpPr/>
            <p:nvPr/>
          </p:nvSpPr>
          <p:spPr>
            <a:xfrm>
              <a:off x="3576900" y="2961475"/>
              <a:ext cx="300925" cy="301550"/>
            </a:xfrm>
            <a:custGeom>
              <a:avLst/>
              <a:gdLst/>
              <a:ahLst/>
              <a:cxnLst/>
              <a:rect l="l" t="t" r="r" b="b"/>
              <a:pathLst>
                <a:path w="12037" h="12062" extrusionOk="0">
                  <a:moveTo>
                    <a:pt x="6577" y="1"/>
                  </a:moveTo>
                  <a:cubicBezTo>
                    <a:pt x="6456" y="1"/>
                    <a:pt x="6332" y="4"/>
                    <a:pt x="6205" y="11"/>
                  </a:cubicBezTo>
                  <a:cubicBezTo>
                    <a:pt x="6205" y="11"/>
                    <a:pt x="6106" y="4"/>
                    <a:pt x="5935" y="4"/>
                  </a:cubicBezTo>
                  <a:cubicBezTo>
                    <a:pt x="4932" y="4"/>
                    <a:pt x="1458" y="224"/>
                    <a:pt x="1201" y="3246"/>
                  </a:cubicBezTo>
                  <a:cubicBezTo>
                    <a:pt x="901" y="6749"/>
                    <a:pt x="0" y="12053"/>
                    <a:pt x="4103" y="12053"/>
                  </a:cubicBezTo>
                  <a:cubicBezTo>
                    <a:pt x="4800" y="12053"/>
                    <a:pt x="5429" y="12061"/>
                    <a:pt x="5997" y="12061"/>
                  </a:cubicBezTo>
                  <a:cubicBezTo>
                    <a:pt x="8773" y="12061"/>
                    <a:pt x="10076" y="11854"/>
                    <a:pt x="10574" y="9417"/>
                  </a:cubicBezTo>
                  <a:cubicBezTo>
                    <a:pt x="11162" y="6513"/>
                    <a:pt x="12037" y="1"/>
                    <a:pt x="65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4"/>
            <p:cNvSpPr/>
            <p:nvPr/>
          </p:nvSpPr>
          <p:spPr>
            <a:xfrm>
              <a:off x="3591900" y="3350075"/>
              <a:ext cx="301075" cy="332300"/>
            </a:xfrm>
            <a:custGeom>
              <a:avLst/>
              <a:gdLst/>
              <a:ahLst/>
              <a:cxnLst/>
              <a:rect l="l" t="t" r="r" b="b"/>
              <a:pathLst>
                <a:path w="12043" h="13292" extrusionOk="0">
                  <a:moveTo>
                    <a:pt x="4062" y="0"/>
                  </a:moveTo>
                  <a:cubicBezTo>
                    <a:pt x="3029" y="0"/>
                    <a:pt x="1096" y="320"/>
                    <a:pt x="901" y="2680"/>
                  </a:cubicBezTo>
                  <a:cubicBezTo>
                    <a:pt x="601" y="5915"/>
                    <a:pt x="1" y="13287"/>
                    <a:pt x="4137" y="13287"/>
                  </a:cubicBezTo>
                  <a:cubicBezTo>
                    <a:pt x="4679" y="13287"/>
                    <a:pt x="5186" y="13292"/>
                    <a:pt x="5658" y="13292"/>
                  </a:cubicBezTo>
                  <a:cubicBezTo>
                    <a:pt x="8755" y="13292"/>
                    <a:pt x="10343" y="13091"/>
                    <a:pt x="10575" y="10052"/>
                  </a:cubicBezTo>
                  <a:cubicBezTo>
                    <a:pt x="10875" y="6516"/>
                    <a:pt x="12043" y="44"/>
                    <a:pt x="4704" y="44"/>
                  </a:cubicBezTo>
                  <a:cubicBezTo>
                    <a:pt x="4704" y="44"/>
                    <a:pt x="4445" y="0"/>
                    <a:pt x="40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4"/>
            <p:cNvSpPr/>
            <p:nvPr/>
          </p:nvSpPr>
          <p:spPr>
            <a:xfrm>
              <a:off x="3298350" y="3180100"/>
              <a:ext cx="256875" cy="268275"/>
            </a:xfrm>
            <a:custGeom>
              <a:avLst/>
              <a:gdLst/>
              <a:ahLst/>
              <a:cxnLst/>
              <a:rect l="l" t="t" r="r" b="b"/>
              <a:pathLst>
                <a:path w="10275" h="10731" extrusionOk="0">
                  <a:moveTo>
                    <a:pt x="7137" y="1"/>
                  </a:moveTo>
                  <a:cubicBezTo>
                    <a:pt x="5758" y="1"/>
                    <a:pt x="4971" y="372"/>
                    <a:pt x="4971" y="372"/>
                  </a:cubicBezTo>
                  <a:cubicBezTo>
                    <a:pt x="4971" y="372"/>
                    <a:pt x="568" y="1273"/>
                    <a:pt x="268" y="4775"/>
                  </a:cubicBezTo>
                  <a:cubicBezTo>
                    <a:pt x="1" y="8311"/>
                    <a:pt x="5572" y="10079"/>
                    <a:pt x="5572" y="10079"/>
                  </a:cubicBezTo>
                  <a:cubicBezTo>
                    <a:pt x="5572" y="10079"/>
                    <a:pt x="6401" y="10730"/>
                    <a:pt x="7182" y="10730"/>
                  </a:cubicBezTo>
                  <a:cubicBezTo>
                    <a:pt x="7794" y="10730"/>
                    <a:pt x="8375" y="10332"/>
                    <a:pt x="8507" y="8912"/>
                  </a:cubicBezTo>
                  <a:cubicBezTo>
                    <a:pt x="8807" y="5676"/>
                    <a:pt x="10275" y="372"/>
                    <a:pt x="8207" y="72"/>
                  </a:cubicBezTo>
                  <a:cubicBezTo>
                    <a:pt x="7819" y="21"/>
                    <a:pt x="7462" y="1"/>
                    <a:pt x="71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4"/>
            <p:cNvSpPr/>
            <p:nvPr/>
          </p:nvSpPr>
          <p:spPr>
            <a:xfrm>
              <a:off x="3872975" y="3167700"/>
              <a:ext cx="270175" cy="280250"/>
            </a:xfrm>
            <a:custGeom>
              <a:avLst/>
              <a:gdLst/>
              <a:ahLst/>
              <a:cxnLst/>
              <a:rect l="l" t="t" r="r" b="b"/>
              <a:pathLst>
                <a:path w="10807" h="11210" extrusionOk="0">
                  <a:moveTo>
                    <a:pt x="3768" y="1"/>
                  </a:moveTo>
                  <a:cubicBezTo>
                    <a:pt x="3768" y="1"/>
                    <a:pt x="1400" y="268"/>
                    <a:pt x="1100" y="2636"/>
                  </a:cubicBezTo>
                  <a:cubicBezTo>
                    <a:pt x="812" y="4910"/>
                    <a:pt x="1" y="11209"/>
                    <a:pt x="3064" y="11209"/>
                  </a:cubicBezTo>
                  <a:cubicBezTo>
                    <a:pt x="3192" y="11209"/>
                    <a:pt x="3326" y="11198"/>
                    <a:pt x="3468" y="11176"/>
                  </a:cubicBezTo>
                  <a:cubicBezTo>
                    <a:pt x="6971" y="10575"/>
                    <a:pt x="9639" y="9107"/>
                    <a:pt x="9639" y="7940"/>
                  </a:cubicBezTo>
                  <a:cubicBezTo>
                    <a:pt x="9639" y="6739"/>
                    <a:pt x="10807" y="2936"/>
                    <a:pt x="37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4"/>
            <p:cNvSpPr/>
            <p:nvPr/>
          </p:nvSpPr>
          <p:spPr>
            <a:xfrm>
              <a:off x="3659450" y="3089325"/>
              <a:ext cx="143450" cy="125950"/>
            </a:xfrm>
            <a:custGeom>
              <a:avLst/>
              <a:gdLst/>
              <a:ahLst/>
              <a:cxnLst/>
              <a:rect l="l" t="t" r="r" b="b"/>
              <a:pathLst>
                <a:path w="5738" h="5038" extrusionOk="0">
                  <a:moveTo>
                    <a:pt x="1" y="0"/>
                  </a:moveTo>
                  <a:lnTo>
                    <a:pt x="1" y="5037"/>
                  </a:lnTo>
                  <a:lnTo>
                    <a:pt x="1201" y="5037"/>
                  </a:lnTo>
                  <a:lnTo>
                    <a:pt x="1201" y="2836"/>
                  </a:lnTo>
                  <a:cubicBezTo>
                    <a:pt x="1201" y="2502"/>
                    <a:pt x="1201" y="2035"/>
                    <a:pt x="1135" y="1401"/>
                  </a:cubicBezTo>
                  <a:lnTo>
                    <a:pt x="1168" y="1401"/>
                  </a:lnTo>
                  <a:lnTo>
                    <a:pt x="2202" y="5037"/>
                  </a:lnTo>
                  <a:lnTo>
                    <a:pt x="3503" y="5037"/>
                  </a:lnTo>
                  <a:lnTo>
                    <a:pt x="4504" y="1401"/>
                  </a:lnTo>
                  <a:lnTo>
                    <a:pt x="4537" y="1401"/>
                  </a:lnTo>
                  <a:cubicBezTo>
                    <a:pt x="4504" y="1968"/>
                    <a:pt x="4504" y="2302"/>
                    <a:pt x="4504" y="2435"/>
                  </a:cubicBezTo>
                  <a:cubicBezTo>
                    <a:pt x="4504" y="2569"/>
                    <a:pt x="4504" y="2702"/>
                    <a:pt x="4504" y="2836"/>
                  </a:cubicBezTo>
                  <a:lnTo>
                    <a:pt x="4504" y="5037"/>
                  </a:lnTo>
                  <a:lnTo>
                    <a:pt x="5738" y="5037"/>
                  </a:lnTo>
                  <a:lnTo>
                    <a:pt x="5738" y="0"/>
                  </a:lnTo>
                  <a:lnTo>
                    <a:pt x="3937" y="0"/>
                  </a:lnTo>
                  <a:lnTo>
                    <a:pt x="2903" y="3570"/>
                  </a:lnTo>
                  <a:lnTo>
                    <a:pt x="2869" y="3570"/>
                  </a:lnTo>
                  <a:lnTo>
                    <a:pt x="1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4"/>
            <p:cNvSpPr/>
            <p:nvPr/>
          </p:nvSpPr>
          <p:spPr>
            <a:xfrm>
              <a:off x="3674450" y="3472925"/>
              <a:ext cx="100100" cy="130125"/>
            </a:xfrm>
            <a:custGeom>
              <a:avLst/>
              <a:gdLst/>
              <a:ahLst/>
              <a:cxnLst/>
              <a:rect l="l" t="t" r="r" b="b"/>
              <a:pathLst>
                <a:path w="4004" h="5205" extrusionOk="0">
                  <a:moveTo>
                    <a:pt x="2436" y="1"/>
                  </a:moveTo>
                  <a:cubicBezTo>
                    <a:pt x="1969" y="1"/>
                    <a:pt x="1535" y="134"/>
                    <a:pt x="1135" y="334"/>
                  </a:cubicBezTo>
                  <a:cubicBezTo>
                    <a:pt x="768" y="534"/>
                    <a:pt x="501" y="835"/>
                    <a:pt x="301" y="1235"/>
                  </a:cubicBezTo>
                  <a:cubicBezTo>
                    <a:pt x="101" y="1635"/>
                    <a:pt x="1" y="2102"/>
                    <a:pt x="1" y="2602"/>
                  </a:cubicBezTo>
                  <a:cubicBezTo>
                    <a:pt x="1" y="3436"/>
                    <a:pt x="201" y="4104"/>
                    <a:pt x="601" y="4537"/>
                  </a:cubicBezTo>
                  <a:cubicBezTo>
                    <a:pt x="1035" y="4971"/>
                    <a:pt x="1602" y="5204"/>
                    <a:pt x="2369" y="5204"/>
                  </a:cubicBezTo>
                  <a:cubicBezTo>
                    <a:pt x="2903" y="5204"/>
                    <a:pt x="3370" y="5104"/>
                    <a:pt x="3804" y="4904"/>
                  </a:cubicBezTo>
                  <a:lnTo>
                    <a:pt x="3804" y="3770"/>
                  </a:lnTo>
                  <a:cubicBezTo>
                    <a:pt x="3570" y="3837"/>
                    <a:pt x="3370" y="3937"/>
                    <a:pt x="3170" y="3970"/>
                  </a:cubicBezTo>
                  <a:cubicBezTo>
                    <a:pt x="2936" y="4037"/>
                    <a:pt x="2736" y="4070"/>
                    <a:pt x="2503" y="4070"/>
                  </a:cubicBezTo>
                  <a:cubicBezTo>
                    <a:pt x="1769" y="4070"/>
                    <a:pt x="1402" y="3603"/>
                    <a:pt x="1402" y="2636"/>
                  </a:cubicBezTo>
                  <a:cubicBezTo>
                    <a:pt x="1402" y="2169"/>
                    <a:pt x="1502" y="1802"/>
                    <a:pt x="1669" y="1535"/>
                  </a:cubicBezTo>
                  <a:cubicBezTo>
                    <a:pt x="1869" y="1268"/>
                    <a:pt x="2102" y="1135"/>
                    <a:pt x="2436" y="1135"/>
                  </a:cubicBezTo>
                  <a:cubicBezTo>
                    <a:pt x="2636" y="1135"/>
                    <a:pt x="2836" y="1168"/>
                    <a:pt x="3036" y="1201"/>
                  </a:cubicBezTo>
                  <a:cubicBezTo>
                    <a:pt x="3237" y="1268"/>
                    <a:pt x="3403" y="1335"/>
                    <a:pt x="3604" y="1435"/>
                  </a:cubicBezTo>
                  <a:lnTo>
                    <a:pt x="4004" y="368"/>
                  </a:lnTo>
                  <a:cubicBezTo>
                    <a:pt x="3503" y="134"/>
                    <a:pt x="3003" y="1"/>
                    <a:pt x="24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4"/>
            <p:cNvSpPr/>
            <p:nvPr/>
          </p:nvSpPr>
          <p:spPr>
            <a:xfrm>
              <a:off x="3393425" y="3270275"/>
              <a:ext cx="59225" cy="85100"/>
            </a:xfrm>
            <a:custGeom>
              <a:avLst/>
              <a:gdLst/>
              <a:ahLst/>
              <a:cxnLst/>
              <a:rect l="l" t="t" r="r" b="b"/>
              <a:pathLst>
                <a:path w="2369" h="3404" extrusionOk="0">
                  <a:moveTo>
                    <a:pt x="2369" y="1"/>
                  </a:moveTo>
                  <a:cubicBezTo>
                    <a:pt x="2369" y="1"/>
                    <a:pt x="1" y="868"/>
                    <a:pt x="601" y="2069"/>
                  </a:cubicBezTo>
                  <a:cubicBezTo>
                    <a:pt x="935" y="2769"/>
                    <a:pt x="1602" y="3236"/>
                    <a:pt x="2369" y="3403"/>
                  </a:cubicBezTo>
                  <a:lnTo>
                    <a:pt x="23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4"/>
            <p:cNvSpPr/>
            <p:nvPr/>
          </p:nvSpPr>
          <p:spPr>
            <a:xfrm>
              <a:off x="3978850" y="3270275"/>
              <a:ext cx="59225" cy="84250"/>
            </a:xfrm>
            <a:custGeom>
              <a:avLst/>
              <a:gdLst/>
              <a:ahLst/>
              <a:cxnLst/>
              <a:rect l="l" t="t" r="r" b="b"/>
              <a:pathLst>
                <a:path w="2369" h="3370" extrusionOk="0">
                  <a:moveTo>
                    <a:pt x="0" y="1"/>
                  </a:moveTo>
                  <a:lnTo>
                    <a:pt x="0" y="3370"/>
                  </a:lnTo>
                  <a:cubicBezTo>
                    <a:pt x="768" y="3236"/>
                    <a:pt x="1435" y="2736"/>
                    <a:pt x="1768" y="2069"/>
                  </a:cubicBezTo>
                  <a:cubicBezTo>
                    <a:pt x="2369" y="868"/>
                    <a:pt x="0"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4"/>
            <p:cNvSpPr/>
            <p:nvPr/>
          </p:nvSpPr>
          <p:spPr>
            <a:xfrm>
              <a:off x="2958950" y="1624875"/>
              <a:ext cx="1558650" cy="2354275"/>
            </a:xfrm>
            <a:custGeom>
              <a:avLst/>
              <a:gdLst/>
              <a:ahLst/>
              <a:cxnLst/>
              <a:rect l="l" t="t" r="r" b="b"/>
              <a:pathLst>
                <a:path w="62346" h="94171" extrusionOk="0">
                  <a:moveTo>
                    <a:pt x="27694" y="1"/>
                  </a:moveTo>
                  <a:cubicBezTo>
                    <a:pt x="22091" y="1"/>
                    <a:pt x="9981" y="1021"/>
                    <a:pt x="6205" y="9510"/>
                  </a:cubicBezTo>
                  <a:cubicBezTo>
                    <a:pt x="6205" y="9510"/>
                    <a:pt x="1" y="16548"/>
                    <a:pt x="5304" y="38597"/>
                  </a:cubicBezTo>
                  <a:cubicBezTo>
                    <a:pt x="10608" y="60646"/>
                    <a:pt x="8840" y="64182"/>
                    <a:pt x="8840" y="67718"/>
                  </a:cubicBezTo>
                  <a:cubicBezTo>
                    <a:pt x="8840" y="71221"/>
                    <a:pt x="7973" y="81828"/>
                    <a:pt x="11776" y="84163"/>
                  </a:cubicBezTo>
                  <a:cubicBezTo>
                    <a:pt x="15612" y="86532"/>
                    <a:pt x="20015" y="87699"/>
                    <a:pt x="21182" y="90034"/>
                  </a:cubicBezTo>
                  <a:cubicBezTo>
                    <a:pt x="22350" y="92403"/>
                    <a:pt x="25018" y="94170"/>
                    <a:pt x="28821" y="94170"/>
                  </a:cubicBezTo>
                  <a:cubicBezTo>
                    <a:pt x="32657" y="94170"/>
                    <a:pt x="35893" y="93870"/>
                    <a:pt x="37060" y="92403"/>
                  </a:cubicBezTo>
                  <a:cubicBezTo>
                    <a:pt x="38228" y="90935"/>
                    <a:pt x="39696" y="88266"/>
                    <a:pt x="42631" y="87699"/>
                  </a:cubicBezTo>
                  <a:cubicBezTo>
                    <a:pt x="45566" y="87099"/>
                    <a:pt x="50103" y="83630"/>
                    <a:pt x="50703" y="79193"/>
                  </a:cubicBezTo>
                  <a:cubicBezTo>
                    <a:pt x="51270" y="74790"/>
                    <a:pt x="51270" y="53908"/>
                    <a:pt x="54206" y="45969"/>
                  </a:cubicBezTo>
                  <a:cubicBezTo>
                    <a:pt x="57141" y="38030"/>
                    <a:pt x="62345" y="19183"/>
                    <a:pt x="56174" y="8609"/>
                  </a:cubicBezTo>
                  <a:cubicBezTo>
                    <a:pt x="54072" y="5040"/>
                    <a:pt x="50637" y="2938"/>
                    <a:pt x="46967" y="1704"/>
                  </a:cubicBezTo>
                  <a:cubicBezTo>
                    <a:pt x="42694" y="300"/>
                    <a:pt x="38069" y="57"/>
                    <a:pt x="34810" y="57"/>
                  </a:cubicBezTo>
                  <a:cubicBezTo>
                    <a:pt x="33086" y="57"/>
                    <a:pt x="31745" y="125"/>
                    <a:pt x="31041" y="125"/>
                  </a:cubicBezTo>
                  <a:cubicBezTo>
                    <a:pt x="30832" y="125"/>
                    <a:pt x="30679" y="119"/>
                    <a:pt x="30589" y="103"/>
                  </a:cubicBezTo>
                  <a:cubicBezTo>
                    <a:pt x="30589" y="103"/>
                    <a:pt x="29467" y="1"/>
                    <a:pt x="27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4"/>
            <p:cNvSpPr/>
            <p:nvPr/>
          </p:nvSpPr>
          <p:spPr>
            <a:xfrm>
              <a:off x="3194125" y="1804450"/>
              <a:ext cx="1032250" cy="1021400"/>
            </a:xfrm>
            <a:custGeom>
              <a:avLst/>
              <a:gdLst/>
              <a:ahLst/>
              <a:cxnLst/>
              <a:rect l="l" t="t" r="r" b="b"/>
              <a:pathLst>
                <a:path w="41290" h="40856" extrusionOk="0">
                  <a:moveTo>
                    <a:pt x="11588" y="1"/>
                  </a:moveTo>
                  <a:cubicBezTo>
                    <a:pt x="6404" y="1"/>
                    <a:pt x="987" y="1539"/>
                    <a:pt x="601" y="9665"/>
                  </a:cubicBezTo>
                  <a:cubicBezTo>
                    <a:pt x="0" y="22308"/>
                    <a:pt x="2369" y="35250"/>
                    <a:pt x="2369" y="35250"/>
                  </a:cubicBezTo>
                  <a:cubicBezTo>
                    <a:pt x="2369" y="35250"/>
                    <a:pt x="901" y="40821"/>
                    <a:pt x="17946" y="40821"/>
                  </a:cubicBezTo>
                  <a:cubicBezTo>
                    <a:pt x="22010" y="40821"/>
                    <a:pt x="25139" y="40855"/>
                    <a:pt x="27568" y="40855"/>
                  </a:cubicBezTo>
                  <a:cubicBezTo>
                    <a:pt x="35327" y="40855"/>
                    <a:pt x="35942" y="40507"/>
                    <a:pt x="37060" y="37585"/>
                  </a:cubicBezTo>
                  <a:cubicBezTo>
                    <a:pt x="38528" y="33783"/>
                    <a:pt x="40462" y="20273"/>
                    <a:pt x="40896" y="10833"/>
                  </a:cubicBezTo>
                  <a:cubicBezTo>
                    <a:pt x="41289" y="1675"/>
                    <a:pt x="31695" y="325"/>
                    <a:pt x="25060" y="325"/>
                  </a:cubicBezTo>
                  <a:cubicBezTo>
                    <a:pt x="22286" y="325"/>
                    <a:pt x="20029" y="561"/>
                    <a:pt x="19237" y="561"/>
                  </a:cubicBezTo>
                  <a:cubicBezTo>
                    <a:pt x="19191" y="561"/>
                    <a:pt x="19150" y="561"/>
                    <a:pt x="19114" y="559"/>
                  </a:cubicBezTo>
                  <a:cubicBezTo>
                    <a:pt x="17279" y="476"/>
                    <a:pt x="14470" y="1"/>
                    <a:pt x="11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4"/>
            <p:cNvSpPr/>
            <p:nvPr/>
          </p:nvSpPr>
          <p:spPr>
            <a:xfrm>
              <a:off x="3270000" y="1879125"/>
              <a:ext cx="881000" cy="872325"/>
            </a:xfrm>
            <a:custGeom>
              <a:avLst/>
              <a:gdLst/>
              <a:ahLst/>
              <a:cxnLst/>
              <a:rect l="l" t="t" r="r" b="b"/>
              <a:pathLst>
                <a:path w="35240" h="34893" extrusionOk="0">
                  <a:moveTo>
                    <a:pt x="9892" y="1"/>
                  </a:moveTo>
                  <a:cubicBezTo>
                    <a:pt x="5457" y="1"/>
                    <a:pt x="823" y="1311"/>
                    <a:pt x="501" y="8246"/>
                  </a:cubicBezTo>
                  <a:cubicBezTo>
                    <a:pt x="1" y="19054"/>
                    <a:pt x="2002" y="30095"/>
                    <a:pt x="2002" y="30095"/>
                  </a:cubicBezTo>
                  <a:cubicBezTo>
                    <a:pt x="2002" y="30095"/>
                    <a:pt x="768" y="34865"/>
                    <a:pt x="15312" y="34865"/>
                  </a:cubicBezTo>
                  <a:cubicBezTo>
                    <a:pt x="18720" y="34865"/>
                    <a:pt x="21359" y="34893"/>
                    <a:pt x="23418" y="34893"/>
                  </a:cubicBezTo>
                  <a:cubicBezTo>
                    <a:pt x="30144" y="34893"/>
                    <a:pt x="30678" y="34599"/>
                    <a:pt x="31623" y="32097"/>
                  </a:cubicBezTo>
                  <a:cubicBezTo>
                    <a:pt x="32891" y="28828"/>
                    <a:pt x="34559" y="17319"/>
                    <a:pt x="34892" y="9247"/>
                  </a:cubicBezTo>
                  <a:cubicBezTo>
                    <a:pt x="35239" y="1429"/>
                    <a:pt x="27055" y="267"/>
                    <a:pt x="21391" y="267"/>
                  </a:cubicBezTo>
                  <a:cubicBezTo>
                    <a:pt x="18994" y="267"/>
                    <a:pt x="17049" y="475"/>
                    <a:pt x="16393" y="475"/>
                  </a:cubicBezTo>
                  <a:cubicBezTo>
                    <a:pt x="16364" y="475"/>
                    <a:pt x="16337" y="475"/>
                    <a:pt x="16312" y="474"/>
                  </a:cubicBezTo>
                  <a:cubicBezTo>
                    <a:pt x="14743" y="403"/>
                    <a:pt x="12348" y="1"/>
                    <a:pt x="9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4"/>
            <p:cNvSpPr/>
            <p:nvPr/>
          </p:nvSpPr>
          <p:spPr>
            <a:xfrm>
              <a:off x="3320050" y="2110275"/>
              <a:ext cx="822275" cy="521250"/>
            </a:xfrm>
            <a:custGeom>
              <a:avLst/>
              <a:gdLst/>
              <a:ahLst/>
              <a:cxnLst/>
              <a:rect l="l" t="t" r="r" b="b"/>
              <a:pathLst>
                <a:path w="32891" h="20850" extrusionOk="0">
                  <a:moveTo>
                    <a:pt x="32890" y="1"/>
                  </a:moveTo>
                  <a:lnTo>
                    <a:pt x="0" y="2084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4"/>
            <p:cNvSpPr/>
            <p:nvPr/>
          </p:nvSpPr>
          <p:spPr>
            <a:xfrm>
              <a:off x="3270000" y="1878925"/>
              <a:ext cx="881000" cy="752600"/>
            </a:xfrm>
            <a:custGeom>
              <a:avLst/>
              <a:gdLst/>
              <a:ahLst/>
              <a:cxnLst/>
              <a:rect l="l" t="t" r="r" b="b"/>
              <a:pathLst>
                <a:path w="35240" h="30104" extrusionOk="0">
                  <a:moveTo>
                    <a:pt x="9856" y="1"/>
                  </a:moveTo>
                  <a:cubicBezTo>
                    <a:pt x="5432" y="1"/>
                    <a:pt x="822" y="1317"/>
                    <a:pt x="501" y="8254"/>
                  </a:cubicBezTo>
                  <a:cubicBezTo>
                    <a:pt x="1" y="19062"/>
                    <a:pt x="2002" y="30103"/>
                    <a:pt x="2002" y="30103"/>
                  </a:cubicBezTo>
                  <a:lnTo>
                    <a:pt x="34892" y="9255"/>
                  </a:lnTo>
                  <a:cubicBezTo>
                    <a:pt x="35239" y="1437"/>
                    <a:pt x="27055" y="275"/>
                    <a:pt x="21391" y="275"/>
                  </a:cubicBezTo>
                  <a:cubicBezTo>
                    <a:pt x="18994" y="275"/>
                    <a:pt x="17049" y="483"/>
                    <a:pt x="16393" y="483"/>
                  </a:cubicBezTo>
                  <a:cubicBezTo>
                    <a:pt x="16364" y="483"/>
                    <a:pt x="16337" y="483"/>
                    <a:pt x="16312" y="482"/>
                  </a:cubicBezTo>
                  <a:cubicBezTo>
                    <a:pt x="14736" y="410"/>
                    <a:pt x="12325" y="1"/>
                    <a:pt x="98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p:nvPr/>
          </p:nvSpPr>
          <p:spPr>
            <a:xfrm>
              <a:off x="3402509" y="1992992"/>
              <a:ext cx="70943" cy="113638"/>
            </a:xfrm>
            <a:custGeom>
              <a:avLst/>
              <a:gdLst/>
              <a:ahLst/>
              <a:cxnLst/>
              <a:rect l="l" t="t" r="r" b="b"/>
              <a:pathLst>
                <a:path w="3270" h="5238" extrusionOk="0">
                  <a:moveTo>
                    <a:pt x="1501" y="1"/>
                  </a:moveTo>
                  <a:cubicBezTo>
                    <a:pt x="1301" y="1"/>
                    <a:pt x="1068" y="1"/>
                    <a:pt x="834" y="67"/>
                  </a:cubicBezTo>
                  <a:cubicBezTo>
                    <a:pt x="601" y="134"/>
                    <a:pt x="334" y="201"/>
                    <a:pt x="67" y="334"/>
                  </a:cubicBezTo>
                  <a:lnTo>
                    <a:pt x="67" y="1035"/>
                  </a:lnTo>
                  <a:cubicBezTo>
                    <a:pt x="334" y="868"/>
                    <a:pt x="601" y="768"/>
                    <a:pt x="834" y="668"/>
                  </a:cubicBezTo>
                  <a:cubicBezTo>
                    <a:pt x="1068" y="601"/>
                    <a:pt x="1301" y="568"/>
                    <a:pt x="1535" y="568"/>
                  </a:cubicBezTo>
                  <a:cubicBezTo>
                    <a:pt x="1835" y="568"/>
                    <a:pt x="2068" y="668"/>
                    <a:pt x="2269" y="834"/>
                  </a:cubicBezTo>
                  <a:cubicBezTo>
                    <a:pt x="2469" y="1001"/>
                    <a:pt x="2569" y="1235"/>
                    <a:pt x="2569" y="1502"/>
                  </a:cubicBezTo>
                  <a:cubicBezTo>
                    <a:pt x="2569" y="1668"/>
                    <a:pt x="2502" y="1835"/>
                    <a:pt x="2435" y="2002"/>
                  </a:cubicBezTo>
                  <a:cubicBezTo>
                    <a:pt x="2335" y="2169"/>
                    <a:pt x="2168" y="2402"/>
                    <a:pt x="1968" y="2636"/>
                  </a:cubicBezTo>
                  <a:cubicBezTo>
                    <a:pt x="1835" y="2769"/>
                    <a:pt x="1568" y="3069"/>
                    <a:pt x="1101" y="3536"/>
                  </a:cubicBezTo>
                  <a:cubicBezTo>
                    <a:pt x="634" y="4003"/>
                    <a:pt x="267" y="4370"/>
                    <a:pt x="0" y="4637"/>
                  </a:cubicBezTo>
                  <a:lnTo>
                    <a:pt x="0" y="5238"/>
                  </a:lnTo>
                  <a:lnTo>
                    <a:pt x="3269" y="5238"/>
                  </a:lnTo>
                  <a:lnTo>
                    <a:pt x="3269" y="4637"/>
                  </a:lnTo>
                  <a:lnTo>
                    <a:pt x="868" y="4637"/>
                  </a:lnTo>
                  <a:cubicBezTo>
                    <a:pt x="1401" y="4070"/>
                    <a:pt x="1835" y="3603"/>
                    <a:pt x="2168" y="3303"/>
                  </a:cubicBezTo>
                  <a:cubicBezTo>
                    <a:pt x="2469" y="2969"/>
                    <a:pt x="2635" y="2803"/>
                    <a:pt x="2702" y="2736"/>
                  </a:cubicBezTo>
                  <a:cubicBezTo>
                    <a:pt x="2902" y="2469"/>
                    <a:pt x="3069" y="2235"/>
                    <a:pt x="3136" y="2069"/>
                  </a:cubicBezTo>
                  <a:cubicBezTo>
                    <a:pt x="3203" y="1869"/>
                    <a:pt x="3269" y="1668"/>
                    <a:pt x="3269" y="1468"/>
                  </a:cubicBezTo>
                  <a:cubicBezTo>
                    <a:pt x="3269" y="1001"/>
                    <a:pt x="3102" y="634"/>
                    <a:pt x="2769" y="401"/>
                  </a:cubicBezTo>
                  <a:cubicBezTo>
                    <a:pt x="2469" y="134"/>
                    <a:pt x="2035" y="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4"/>
            <p:cNvSpPr/>
            <p:nvPr/>
          </p:nvSpPr>
          <p:spPr>
            <a:xfrm>
              <a:off x="3496579" y="1994445"/>
              <a:ext cx="81074" cy="112185"/>
            </a:xfrm>
            <a:custGeom>
              <a:avLst/>
              <a:gdLst/>
              <a:ahLst/>
              <a:cxnLst/>
              <a:rect l="l" t="t" r="r" b="b"/>
              <a:pathLst>
                <a:path w="3737" h="5171" extrusionOk="0">
                  <a:moveTo>
                    <a:pt x="2302" y="601"/>
                  </a:moveTo>
                  <a:lnTo>
                    <a:pt x="2302" y="3369"/>
                  </a:lnTo>
                  <a:lnTo>
                    <a:pt x="568" y="3369"/>
                  </a:lnTo>
                  <a:lnTo>
                    <a:pt x="2302" y="601"/>
                  </a:lnTo>
                  <a:close/>
                  <a:moveTo>
                    <a:pt x="2136" y="0"/>
                  </a:moveTo>
                  <a:lnTo>
                    <a:pt x="1" y="3269"/>
                  </a:lnTo>
                  <a:lnTo>
                    <a:pt x="1" y="3936"/>
                  </a:lnTo>
                  <a:lnTo>
                    <a:pt x="2302" y="3936"/>
                  </a:lnTo>
                  <a:lnTo>
                    <a:pt x="2302" y="5171"/>
                  </a:lnTo>
                  <a:lnTo>
                    <a:pt x="3003" y="5171"/>
                  </a:lnTo>
                  <a:lnTo>
                    <a:pt x="3003" y="3936"/>
                  </a:lnTo>
                  <a:lnTo>
                    <a:pt x="3737" y="3936"/>
                  </a:lnTo>
                  <a:lnTo>
                    <a:pt x="3737" y="3369"/>
                  </a:lnTo>
                  <a:lnTo>
                    <a:pt x="3003" y="3369"/>
                  </a:lnTo>
                  <a:lnTo>
                    <a:pt x="30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4"/>
            <p:cNvSpPr/>
            <p:nvPr/>
          </p:nvSpPr>
          <p:spPr>
            <a:xfrm>
              <a:off x="3714419" y="1994445"/>
              <a:ext cx="66604" cy="112185"/>
            </a:xfrm>
            <a:custGeom>
              <a:avLst/>
              <a:gdLst/>
              <a:ahLst/>
              <a:cxnLst/>
              <a:rect l="l" t="t" r="r" b="b"/>
              <a:pathLst>
                <a:path w="3070" h="5171" extrusionOk="0">
                  <a:moveTo>
                    <a:pt x="1234" y="0"/>
                  </a:moveTo>
                  <a:lnTo>
                    <a:pt x="0" y="267"/>
                  </a:lnTo>
                  <a:lnTo>
                    <a:pt x="0" y="901"/>
                  </a:lnTo>
                  <a:lnTo>
                    <a:pt x="1234" y="634"/>
                  </a:lnTo>
                  <a:lnTo>
                    <a:pt x="1234" y="4570"/>
                  </a:lnTo>
                  <a:lnTo>
                    <a:pt x="100" y="4570"/>
                  </a:lnTo>
                  <a:lnTo>
                    <a:pt x="100" y="5171"/>
                  </a:lnTo>
                  <a:lnTo>
                    <a:pt x="3069" y="5171"/>
                  </a:lnTo>
                  <a:lnTo>
                    <a:pt x="3069" y="4570"/>
                  </a:lnTo>
                  <a:lnTo>
                    <a:pt x="1935" y="4570"/>
                  </a:lnTo>
                  <a:lnTo>
                    <a:pt x="19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4"/>
            <p:cNvSpPr/>
            <p:nvPr/>
          </p:nvSpPr>
          <p:spPr>
            <a:xfrm>
              <a:off x="3807035" y="1992992"/>
              <a:ext cx="73112" cy="115092"/>
            </a:xfrm>
            <a:custGeom>
              <a:avLst/>
              <a:gdLst/>
              <a:ahLst/>
              <a:cxnLst/>
              <a:rect l="l" t="t" r="r" b="b"/>
              <a:pathLst>
                <a:path w="3370" h="5305" extrusionOk="0">
                  <a:moveTo>
                    <a:pt x="1535" y="1"/>
                  </a:moveTo>
                  <a:cubicBezTo>
                    <a:pt x="1335" y="1"/>
                    <a:pt x="1102" y="1"/>
                    <a:pt x="902" y="34"/>
                  </a:cubicBezTo>
                  <a:cubicBezTo>
                    <a:pt x="668" y="67"/>
                    <a:pt x="401" y="134"/>
                    <a:pt x="134" y="201"/>
                  </a:cubicBezTo>
                  <a:lnTo>
                    <a:pt x="134" y="834"/>
                  </a:lnTo>
                  <a:cubicBezTo>
                    <a:pt x="401" y="734"/>
                    <a:pt x="635" y="668"/>
                    <a:pt x="868" y="634"/>
                  </a:cubicBezTo>
                  <a:cubicBezTo>
                    <a:pt x="1068" y="601"/>
                    <a:pt x="1302" y="568"/>
                    <a:pt x="1469" y="568"/>
                  </a:cubicBezTo>
                  <a:cubicBezTo>
                    <a:pt x="1836" y="568"/>
                    <a:pt x="2102" y="634"/>
                    <a:pt x="2269" y="768"/>
                  </a:cubicBezTo>
                  <a:cubicBezTo>
                    <a:pt x="2469" y="935"/>
                    <a:pt x="2569" y="1135"/>
                    <a:pt x="2569" y="1402"/>
                  </a:cubicBezTo>
                  <a:cubicBezTo>
                    <a:pt x="2569" y="1635"/>
                    <a:pt x="2469" y="1835"/>
                    <a:pt x="2303" y="1969"/>
                  </a:cubicBezTo>
                  <a:cubicBezTo>
                    <a:pt x="2102" y="2102"/>
                    <a:pt x="1836" y="2202"/>
                    <a:pt x="1502" y="2202"/>
                  </a:cubicBezTo>
                  <a:lnTo>
                    <a:pt x="868" y="2202"/>
                  </a:lnTo>
                  <a:lnTo>
                    <a:pt x="868" y="2769"/>
                  </a:lnTo>
                  <a:lnTo>
                    <a:pt x="1469" y="2769"/>
                  </a:lnTo>
                  <a:cubicBezTo>
                    <a:pt x="1869" y="2769"/>
                    <a:pt x="2136" y="2836"/>
                    <a:pt x="2369" y="3003"/>
                  </a:cubicBezTo>
                  <a:cubicBezTo>
                    <a:pt x="2569" y="3203"/>
                    <a:pt x="2669" y="3436"/>
                    <a:pt x="2669" y="3737"/>
                  </a:cubicBezTo>
                  <a:cubicBezTo>
                    <a:pt x="2669" y="4070"/>
                    <a:pt x="2569" y="4304"/>
                    <a:pt x="2336" y="4470"/>
                  </a:cubicBezTo>
                  <a:cubicBezTo>
                    <a:pt x="2102" y="4637"/>
                    <a:pt x="1769" y="4737"/>
                    <a:pt x="1335" y="4737"/>
                  </a:cubicBezTo>
                  <a:cubicBezTo>
                    <a:pt x="1102" y="4737"/>
                    <a:pt x="868" y="4704"/>
                    <a:pt x="635" y="4637"/>
                  </a:cubicBezTo>
                  <a:cubicBezTo>
                    <a:pt x="401" y="4604"/>
                    <a:pt x="168" y="4504"/>
                    <a:pt x="1" y="4404"/>
                  </a:cubicBezTo>
                  <a:lnTo>
                    <a:pt x="1" y="5071"/>
                  </a:lnTo>
                  <a:cubicBezTo>
                    <a:pt x="234" y="5138"/>
                    <a:pt x="468" y="5204"/>
                    <a:pt x="701" y="5271"/>
                  </a:cubicBezTo>
                  <a:cubicBezTo>
                    <a:pt x="935" y="5304"/>
                    <a:pt x="1135" y="5304"/>
                    <a:pt x="1369" y="5304"/>
                  </a:cubicBezTo>
                  <a:cubicBezTo>
                    <a:pt x="2002" y="5304"/>
                    <a:pt x="2503" y="5171"/>
                    <a:pt x="2836" y="4904"/>
                  </a:cubicBezTo>
                  <a:cubicBezTo>
                    <a:pt x="3203" y="4637"/>
                    <a:pt x="3370" y="4237"/>
                    <a:pt x="3370" y="3737"/>
                  </a:cubicBezTo>
                  <a:cubicBezTo>
                    <a:pt x="3370" y="3403"/>
                    <a:pt x="3270" y="3103"/>
                    <a:pt x="3103" y="2903"/>
                  </a:cubicBezTo>
                  <a:cubicBezTo>
                    <a:pt x="2903" y="2669"/>
                    <a:pt x="2636" y="2536"/>
                    <a:pt x="2303" y="2436"/>
                  </a:cubicBezTo>
                  <a:cubicBezTo>
                    <a:pt x="2603" y="2369"/>
                    <a:pt x="2836" y="2235"/>
                    <a:pt x="3003" y="2035"/>
                  </a:cubicBezTo>
                  <a:cubicBezTo>
                    <a:pt x="3170" y="1835"/>
                    <a:pt x="3270" y="1602"/>
                    <a:pt x="3270" y="1301"/>
                  </a:cubicBezTo>
                  <a:cubicBezTo>
                    <a:pt x="3270" y="901"/>
                    <a:pt x="3103" y="601"/>
                    <a:pt x="2803" y="334"/>
                  </a:cubicBezTo>
                  <a:cubicBezTo>
                    <a:pt x="2503" y="101"/>
                    <a:pt x="2069"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3909089" y="2087060"/>
              <a:ext cx="15946" cy="19569"/>
            </a:xfrm>
            <a:custGeom>
              <a:avLst/>
              <a:gdLst/>
              <a:ahLst/>
              <a:cxnLst/>
              <a:rect l="l" t="t" r="r" b="b"/>
              <a:pathLst>
                <a:path w="735" h="902" extrusionOk="0">
                  <a:moveTo>
                    <a:pt x="0" y="1"/>
                  </a:moveTo>
                  <a:lnTo>
                    <a:pt x="0" y="902"/>
                  </a:lnTo>
                  <a:lnTo>
                    <a:pt x="734" y="902"/>
                  </a:lnTo>
                  <a:lnTo>
                    <a:pt x="7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3951047" y="1992992"/>
              <a:ext cx="77473" cy="115092"/>
            </a:xfrm>
            <a:custGeom>
              <a:avLst/>
              <a:gdLst/>
              <a:ahLst/>
              <a:cxnLst/>
              <a:rect l="l" t="t" r="r" b="b"/>
              <a:pathLst>
                <a:path w="3571" h="5305" extrusionOk="0">
                  <a:moveTo>
                    <a:pt x="1802" y="534"/>
                  </a:moveTo>
                  <a:cubicBezTo>
                    <a:pt x="2136" y="534"/>
                    <a:pt x="2403" y="701"/>
                    <a:pt x="2603" y="1068"/>
                  </a:cubicBezTo>
                  <a:cubicBezTo>
                    <a:pt x="2770" y="1402"/>
                    <a:pt x="2870" y="1935"/>
                    <a:pt x="2870" y="2669"/>
                  </a:cubicBezTo>
                  <a:cubicBezTo>
                    <a:pt x="2870" y="3370"/>
                    <a:pt x="2770" y="3903"/>
                    <a:pt x="2603" y="4237"/>
                  </a:cubicBezTo>
                  <a:cubicBezTo>
                    <a:pt x="2403" y="4604"/>
                    <a:pt x="2136" y="4771"/>
                    <a:pt x="1802" y="4771"/>
                  </a:cubicBezTo>
                  <a:cubicBezTo>
                    <a:pt x="1435" y="4771"/>
                    <a:pt x="1168" y="4604"/>
                    <a:pt x="968" y="4237"/>
                  </a:cubicBezTo>
                  <a:cubicBezTo>
                    <a:pt x="802" y="3903"/>
                    <a:pt x="701" y="3370"/>
                    <a:pt x="701" y="2669"/>
                  </a:cubicBezTo>
                  <a:cubicBezTo>
                    <a:pt x="701" y="1935"/>
                    <a:pt x="802" y="1402"/>
                    <a:pt x="968" y="1068"/>
                  </a:cubicBezTo>
                  <a:cubicBezTo>
                    <a:pt x="1168" y="701"/>
                    <a:pt x="1435" y="534"/>
                    <a:pt x="1802" y="534"/>
                  </a:cubicBezTo>
                  <a:close/>
                  <a:moveTo>
                    <a:pt x="1802" y="1"/>
                  </a:moveTo>
                  <a:cubicBezTo>
                    <a:pt x="1202" y="1"/>
                    <a:pt x="768" y="201"/>
                    <a:pt x="468" y="668"/>
                  </a:cubicBezTo>
                  <a:cubicBezTo>
                    <a:pt x="168" y="1135"/>
                    <a:pt x="1" y="1802"/>
                    <a:pt x="1" y="2669"/>
                  </a:cubicBezTo>
                  <a:cubicBezTo>
                    <a:pt x="1" y="3536"/>
                    <a:pt x="168" y="4170"/>
                    <a:pt x="468" y="4637"/>
                  </a:cubicBezTo>
                  <a:cubicBezTo>
                    <a:pt x="768" y="5104"/>
                    <a:pt x="1202" y="5304"/>
                    <a:pt x="1802" y="5304"/>
                  </a:cubicBezTo>
                  <a:cubicBezTo>
                    <a:pt x="2369" y="5304"/>
                    <a:pt x="2803" y="5104"/>
                    <a:pt x="3103" y="4637"/>
                  </a:cubicBezTo>
                  <a:cubicBezTo>
                    <a:pt x="3403" y="4170"/>
                    <a:pt x="3570" y="3536"/>
                    <a:pt x="3570" y="2669"/>
                  </a:cubicBezTo>
                  <a:cubicBezTo>
                    <a:pt x="3570" y="1802"/>
                    <a:pt x="3403" y="1135"/>
                    <a:pt x="3103" y="668"/>
                  </a:cubicBezTo>
                  <a:cubicBezTo>
                    <a:pt x="2803" y="201"/>
                    <a:pt x="2369" y="1"/>
                    <a:pt x="1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a:off x="3425699" y="2314600"/>
              <a:ext cx="216025" cy="326925"/>
            </a:xfrm>
            <a:custGeom>
              <a:avLst/>
              <a:gdLst/>
              <a:ahLst/>
              <a:cxnLst/>
              <a:rect l="l" t="t" r="r" b="b"/>
              <a:pathLst>
                <a:path w="8641" h="13077" extrusionOk="0">
                  <a:moveTo>
                    <a:pt x="4337" y="1368"/>
                  </a:moveTo>
                  <a:cubicBezTo>
                    <a:pt x="5071" y="1368"/>
                    <a:pt x="5638" y="1535"/>
                    <a:pt x="6038" y="1902"/>
                  </a:cubicBezTo>
                  <a:cubicBezTo>
                    <a:pt x="6472" y="2269"/>
                    <a:pt x="6672" y="2802"/>
                    <a:pt x="6672" y="3436"/>
                  </a:cubicBezTo>
                  <a:cubicBezTo>
                    <a:pt x="6672" y="4103"/>
                    <a:pt x="6472" y="4604"/>
                    <a:pt x="6038" y="4971"/>
                  </a:cubicBezTo>
                  <a:cubicBezTo>
                    <a:pt x="5638" y="5338"/>
                    <a:pt x="5071" y="5504"/>
                    <a:pt x="4337" y="5504"/>
                  </a:cubicBezTo>
                  <a:cubicBezTo>
                    <a:pt x="3603" y="5504"/>
                    <a:pt x="3003" y="5338"/>
                    <a:pt x="2602" y="4971"/>
                  </a:cubicBezTo>
                  <a:cubicBezTo>
                    <a:pt x="2202" y="4604"/>
                    <a:pt x="2002" y="4103"/>
                    <a:pt x="2002" y="3436"/>
                  </a:cubicBezTo>
                  <a:cubicBezTo>
                    <a:pt x="2002" y="2802"/>
                    <a:pt x="2202" y="2269"/>
                    <a:pt x="2602" y="1902"/>
                  </a:cubicBezTo>
                  <a:cubicBezTo>
                    <a:pt x="3003" y="1535"/>
                    <a:pt x="3603" y="1368"/>
                    <a:pt x="4337" y="1368"/>
                  </a:cubicBezTo>
                  <a:close/>
                  <a:moveTo>
                    <a:pt x="4337" y="6872"/>
                  </a:moveTo>
                  <a:cubicBezTo>
                    <a:pt x="5138" y="6872"/>
                    <a:pt x="5771" y="7072"/>
                    <a:pt x="6238" y="7506"/>
                  </a:cubicBezTo>
                  <a:cubicBezTo>
                    <a:pt x="6705" y="7939"/>
                    <a:pt x="6939" y="8540"/>
                    <a:pt x="6939" y="9307"/>
                  </a:cubicBezTo>
                  <a:cubicBezTo>
                    <a:pt x="6939" y="10041"/>
                    <a:pt x="6705" y="10641"/>
                    <a:pt x="6238" y="11075"/>
                  </a:cubicBezTo>
                  <a:cubicBezTo>
                    <a:pt x="5771" y="11509"/>
                    <a:pt x="5138" y="11742"/>
                    <a:pt x="4337" y="11742"/>
                  </a:cubicBezTo>
                  <a:cubicBezTo>
                    <a:pt x="3503" y="11742"/>
                    <a:pt x="2869" y="11509"/>
                    <a:pt x="2402" y="11075"/>
                  </a:cubicBezTo>
                  <a:cubicBezTo>
                    <a:pt x="1935" y="10641"/>
                    <a:pt x="1735" y="10074"/>
                    <a:pt x="1735" y="9307"/>
                  </a:cubicBezTo>
                  <a:cubicBezTo>
                    <a:pt x="1735" y="8540"/>
                    <a:pt x="1935" y="7939"/>
                    <a:pt x="2402" y="7506"/>
                  </a:cubicBezTo>
                  <a:cubicBezTo>
                    <a:pt x="2869" y="7072"/>
                    <a:pt x="3503" y="6872"/>
                    <a:pt x="4337" y="6872"/>
                  </a:cubicBezTo>
                  <a:close/>
                  <a:moveTo>
                    <a:pt x="4337" y="0"/>
                  </a:moveTo>
                  <a:cubicBezTo>
                    <a:pt x="3069" y="0"/>
                    <a:pt x="2102" y="301"/>
                    <a:pt x="1368" y="901"/>
                  </a:cubicBezTo>
                  <a:cubicBezTo>
                    <a:pt x="668" y="1468"/>
                    <a:pt x="301" y="2269"/>
                    <a:pt x="301" y="3269"/>
                  </a:cubicBezTo>
                  <a:cubicBezTo>
                    <a:pt x="301" y="4003"/>
                    <a:pt x="501" y="4604"/>
                    <a:pt x="901" y="5104"/>
                  </a:cubicBezTo>
                  <a:cubicBezTo>
                    <a:pt x="1335" y="5604"/>
                    <a:pt x="1902" y="5938"/>
                    <a:pt x="2636" y="6138"/>
                  </a:cubicBezTo>
                  <a:cubicBezTo>
                    <a:pt x="1802" y="6338"/>
                    <a:pt x="1168" y="6705"/>
                    <a:pt x="701" y="7272"/>
                  </a:cubicBezTo>
                  <a:cubicBezTo>
                    <a:pt x="234" y="7806"/>
                    <a:pt x="1" y="8507"/>
                    <a:pt x="1" y="9307"/>
                  </a:cubicBezTo>
                  <a:cubicBezTo>
                    <a:pt x="1" y="10508"/>
                    <a:pt x="367" y="11442"/>
                    <a:pt x="1135" y="12109"/>
                  </a:cubicBezTo>
                  <a:cubicBezTo>
                    <a:pt x="1869" y="12776"/>
                    <a:pt x="2936" y="13076"/>
                    <a:pt x="4337" y="13076"/>
                  </a:cubicBezTo>
                  <a:cubicBezTo>
                    <a:pt x="5705" y="13076"/>
                    <a:pt x="6772" y="12776"/>
                    <a:pt x="7539" y="12109"/>
                  </a:cubicBezTo>
                  <a:cubicBezTo>
                    <a:pt x="8273" y="11442"/>
                    <a:pt x="8640" y="10508"/>
                    <a:pt x="8640" y="9307"/>
                  </a:cubicBezTo>
                  <a:cubicBezTo>
                    <a:pt x="8640" y="8507"/>
                    <a:pt x="8407" y="7806"/>
                    <a:pt x="7940" y="7272"/>
                  </a:cubicBezTo>
                  <a:cubicBezTo>
                    <a:pt x="7506" y="6705"/>
                    <a:pt x="6872" y="6338"/>
                    <a:pt x="6038" y="6138"/>
                  </a:cubicBezTo>
                  <a:cubicBezTo>
                    <a:pt x="6772" y="5938"/>
                    <a:pt x="7339" y="5604"/>
                    <a:pt x="7739" y="5104"/>
                  </a:cubicBezTo>
                  <a:cubicBezTo>
                    <a:pt x="8140" y="4604"/>
                    <a:pt x="8340" y="4003"/>
                    <a:pt x="8340" y="3269"/>
                  </a:cubicBezTo>
                  <a:cubicBezTo>
                    <a:pt x="8340" y="2269"/>
                    <a:pt x="8006" y="1468"/>
                    <a:pt x="7272" y="901"/>
                  </a:cubicBezTo>
                  <a:cubicBezTo>
                    <a:pt x="6572" y="301"/>
                    <a:pt x="5571" y="0"/>
                    <a:pt x="4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3647775" y="2582300"/>
              <a:ext cx="44225" cy="53375"/>
            </a:xfrm>
            <a:custGeom>
              <a:avLst/>
              <a:gdLst/>
              <a:ahLst/>
              <a:cxnLst/>
              <a:rect l="l" t="t" r="r" b="b"/>
              <a:pathLst>
                <a:path w="1769" h="2135" extrusionOk="0">
                  <a:moveTo>
                    <a:pt x="1" y="0"/>
                  </a:moveTo>
                  <a:lnTo>
                    <a:pt x="1" y="2135"/>
                  </a:lnTo>
                  <a:lnTo>
                    <a:pt x="1768" y="2135"/>
                  </a:lnTo>
                  <a:lnTo>
                    <a:pt x="17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3721857" y="2320425"/>
              <a:ext cx="204350" cy="321100"/>
            </a:xfrm>
            <a:custGeom>
              <a:avLst/>
              <a:gdLst/>
              <a:ahLst/>
              <a:cxnLst/>
              <a:rect l="l" t="t" r="r" b="b"/>
              <a:pathLst>
                <a:path w="8174" h="12844" extrusionOk="0">
                  <a:moveTo>
                    <a:pt x="534" y="1"/>
                  </a:moveTo>
                  <a:lnTo>
                    <a:pt x="534" y="6339"/>
                  </a:lnTo>
                  <a:cubicBezTo>
                    <a:pt x="1001" y="6139"/>
                    <a:pt x="1468" y="5972"/>
                    <a:pt x="1935" y="5872"/>
                  </a:cubicBezTo>
                  <a:cubicBezTo>
                    <a:pt x="2369" y="5772"/>
                    <a:pt x="2836" y="5705"/>
                    <a:pt x="3303" y="5705"/>
                  </a:cubicBezTo>
                  <a:cubicBezTo>
                    <a:pt x="4270" y="5705"/>
                    <a:pt x="5038" y="5972"/>
                    <a:pt x="5605" y="6472"/>
                  </a:cubicBezTo>
                  <a:cubicBezTo>
                    <a:pt x="6172" y="7006"/>
                    <a:pt x="6472" y="7706"/>
                    <a:pt x="6472" y="8574"/>
                  </a:cubicBezTo>
                  <a:cubicBezTo>
                    <a:pt x="6472" y="9441"/>
                    <a:pt x="6172" y="10142"/>
                    <a:pt x="5605" y="10642"/>
                  </a:cubicBezTo>
                  <a:cubicBezTo>
                    <a:pt x="5038" y="11176"/>
                    <a:pt x="4270" y="11409"/>
                    <a:pt x="3303" y="11409"/>
                  </a:cubicBezTo>
                  <a:cubicBezTo>
                    <a:pt x="2703" y="11409"/>
                    <a:pt x="2136" y="11342"/>
                    <a:pt x="1569" y="11209"/>
                  </a:cubicBezTo>
                  <a:cubicBezTo>
                    <a:pt x="1035" y="11076"/>
                    <a:pt x="501" y="10875"/>
                    <a:pt x="1" y="10609"/>
                  </a:cubicBezTo>
                  <a:lnTo>
                    <a:pt x="1" y="12310"/>
                  </a:lnTo>
                  <a:cubicBezTo>
                    <a:pt x="601" y="12510"/>
                    <a:pt x="1168" y="12643"/>
                    <a:pt x="1702" y="12710"/>
                  </a:cubicBezTo>
                  <a:cubicBezTo>
                    <a:pt x="2269" y="12810"/>
                    <a:pt x="2803" y="12843"/>
                    <a:pt x="3336" y="12843"/>
                  </a:cubicBezTo>
                  <a:cubicBezTo>
                    <a:pt x="4871" y="12843"/>
                    <a:pt x="6038" y="12477"/>
                    <a:pt x="6906" y="11743"/>
                  </a:cubicBezTo>
                  <a:cubicBezTo>
                    <a:pt x="7740" y="10975"/>
                    <a:pt x="8173" y="9908"/>
                    <a:pt x="8173" y="8574"/>
                  </a:cubicBezTo>
                  <a:cubicBezTo>
                    <a:pt x="8173" y="7239"/>
                    <a:pt x="7740" y="6205"/>
                    <a:pt x="6939" y="5438"/>
                  </a:cubicBezTo>
                  <a:cubicBezTo>
                    <a:pt x="6105" y="4671"/>
                    <a:pt x="5004" y="4271"/>
                    <a:pt x="3603" y="4271"/>
                  </a:cubicBezTo>
                  <a:cubicBezTo>
                    <a:pt x="3336" y="4271"/>
                    <a:pt x="3103" y="4304"/>
                    <a:pt x="2836" y="4337"/>
                  </a:cubicBezTo>
                  <a:cubicBezTo>
                    <a:pt x="2603" y="4404"/>
                    <a:pt x="2336" y="4437"/>
                    <a:pt x="2102" y="4538"/>
                  </a:cubicBezTo>
                  <a:lnTo>
                    <a:pt x="2102" y="1435"/>
                  </a:lnTo>
                  <a:lnTo>
                    <a:pt x="7239" y="1435"/>
                  </a:lnTo>
                  <a:lnTo>
                    <a:pt x="7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3525200" y="2971500"/>
              <a:ext cx="300100" cy="301525"/>
            </a:xfrm>
            <a:custGeom>
              <a:avLst/>
              <a:gdLst/>
              <a:ahLst/>
              <a:cxnLst/>
              <a:rect l="l" t="t" r="r" b="b"/>
              <a:pathLst>
                <a:path w="12004" h="12061" extrusionOk="0">
                  <a:moveTo>
                    <a:pt x="6542" y="0"/>
                  </a:moveTo>
                  <a:cubicBezTo>
                    <a:pt x="6421" y="0"/>
                    <a:pt x="6298" y="3"/>
                    <a:pt x="6171" y="10"/>
                  </a:cubicBezTo>
                  <a:cubicBezTo>
                    <a:pt x="6171" y="10"/>
                    <a:pt x="6089" y="5"/>
                    <a:pt x="5945" y="5"/>
                  </a:cubicBezTo>
                  <a:cubicBezTo>
                    <a:pt x="5004" y="5"/>
                    <a:pt x="1428" y="206"/>
                    <a:pt x="1168" y="3246"/>
                  </a:cubicBezTo>
                  <a:cubicBezTo>
                    <a:pt x="867" y="6781"/>
                    <a:pt x="0" y="12052"/>
                    <a:pt x="4103" y="12052"/>
                  </a:cubicBezTo>
                  <a:cubicBezTo>
                    <a:pt x="4794" y="12052"/>
                    <a:pt x="5420" y="12061"/>
                    <a:pt x="5985" y="12061"/>
                  </a:cubicBezTo>
                  <a:cubicBezTo>
                    <a:pt x="8749" y="12061"/>
                    <a:pt x="10070" y="11854"/>
                    <a:pt x="10541" y="9417"/>
                  </a:cubicBezTo>
                  <a:cubicBezTo>
                    <a:pt x="11128" y="6545"/>
                    <a:pt x="12003" y="0"/>
                    <a:pt x="65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3540200" y="3360225"/>
              <a:ext cx="301075" cy="332200"/>
            </a:xfrm>
            <a:custGeom>
              <a:avLst/>
              <a:gdLst/>
              <a:ahLst/>
              <a:cxnLst/>
              <a:rect l="l" t="t" r="r" b="b"/>
              <a:pathLst>
                <a:path w="12043" h="13288" extrusionOk="0">
                  <a:moveTo>
                    <a:pt x="4108" y="1"/>
                  </a:moveTo>
                  <a:cubicBezTo>
                    <a:pt x="3086" y="1"/>
                    <a:pt x="1090" y="311"/>
                    <a:pt x="868" y="2707"/>
                  </a:cubicBezTo>
                  <a:cubicBezTo>
                    <a:pt x="568" y="5943"/>
                    <a:pt x="0" y="13282"/>
                    <a:pt x="4103" y="13282"/>
                  </a:cubicBezTo>
                  <a:cubicBezTo>
                    <a:pt x="4699" y="13282"/>
                    <a:pt x="5252" y="13288"/>
                    <a:pt x="5762" y="13288"/>
                  </a:cubicBezTo>
                  <a:cubicBezTo>
                    <a:pt x="8770" y="13288"/>
                    <a:pt x="10318" y="13069"/>
                    <a:pt x="10575" y="10046"/>
                  </a:cubicBezTo>
                  <a:cubicBezTo>
                    <a:pt x="10875" y="6510"/>
                    <a:pt x="12042" y="39"/>
                    <a:pt x="4704" y="39"/>
                  </a:cubicBezTo>
                  <a:cubicBezTo>
                    <a:pt x="4704" y="39"/>
                    <a:pt x="4466" y="1"/>
                    <a:pt x="4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4"/>
            <p:cNvSpPr/>
            <p:nvPr/>
          </p:nvSpPr>
          <p:spPr>
            <a:xfrm>
              <a:off x="3245825" y="3190625"/>
              <a:ext cx="257700" cy="267750"/>
            </a:xfrm>
            <a:custGeom>
              <a:avLst/>
              <a:gdLst/>
              <a:ahLst/>
              <a:cxnLst/>
              <a:rect l="l" t="t" r="r" b="b"/>
              <a:pathLst>
                <a:path w="10308" h="10710" extrusionOk="0">
                  <a:moveTo>
                    <a:pt x="7109" y="1"/>
                  </a:moveTo>
                  <a:cubicBezTo>
                    <a:pt x="5751" y="1"/>
                    <a:pt x="5004" y="385"/>
                    <a:pt x="5004" y="385"/>
                  </a:cubicBezTo>
                  <a:cubicBezTo>
                    <a:pt x="5004" y="385"/>
                    <a:pt x="601" y="1252"/>
                    <a:pt x="301" y="4788"/>
                  </a:cubicBezTo>
                  <a:cubicBezTo>
                    <a:pt x="0" y="8290"/>
                    <a:pt x="5604" y="10058"/>
                    <a:pt x="5604" y="10058"/>
                  </a:cubicBezTo>
                  <a:cubicBezTo>
                    <a:pt x="5604" y="10058"/>
                    <a:pt x="6434" y="10710"/>
                    <a:pt x="7215" y="10710"/>
                  </a:cubicBezTo>
                  <a:cubicBezTo>
                    <a:pt x="7826" y="10710"/>
                    <a:pt x="8408" y="10311"/>
                    <a:pt x="8540" y="8891"/>
                  </a:cubicBezTo>
                  <a:cubicBezTo>
                    <a:pt x="8807" y="5655"/>
                    <a:pt x="10308" y="385"/>
                    <a:pt x="8240" y="85"/>
                  </a:cubicBezTo>
                  <a:cubicBezTo>
                    <a:pt x="7826" y="25"/>
                    <a:pt x="7448" y="1"/>
                    <a:pt x="7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p:nvPr/>
          </p:nvSpPr>
          <p:spPr>
            <a:xfrm>
              <a:off x="3820600" y="3177725"/>
              <a:ext cx="270025" cy="280325"/>
            </a:xfrm>
            <a:custGeom>
              <a:avLst/>
              <a:gdLst/>
              <a:ahLst/>
              <a:cxnLst/>
              <a:rect l="l" t="t" r="r" b="b"/>
              <a:pathLst>
                <a:path w="10801" h="11213" extrusionOk="0">
                  <a:moveTo>
                    <a:pt x="3762" y="0"/>
                  </a:moveTo>
                  <a:cubicBezTo>
                    <a:pt x="3762" y="0"/>
                    <a:pt x="1427" y="300"/>
                    <a:pt x="1127" y="2635"/>
                  </a:cubicBezTo>
                  <a:cubicBezTo>
                    <a:pt x="839" y="4904"/>
                    <a:pt x="1" y="11212"/>
                    <a:pt x="3038" y="11212"/>
                  </a:cubicBezTo>
                  <a:cubicBezTo>
                    <a:pt x="3171" y="11212"/>
                    <a:pt x="3313" y="11200"/>
                    <a:pt x="3462" y="11175"/>
                  </a:cubicBezTo>
                  <a:cubicBezTo>
                    <a:pt x="6997" y="10574"/>
                    <a:pt x="9633" y="9107"/>
                    <a:pt x="9633" y="7939"/>
                  </a:cubicBezTo>
                  <a:cubicBezTo>
                    <a:pt x="9633" y="6772"/>
                    <a:pt x="10800" y="2936"/>
                    <a:pt x="3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3603388" y="3070969"/>
              <a:ext cx="143450" cy="125950"/>
            </a:xfrm>
            <a:custGeom>
              <a:avLst/>
              <a:gdLst/>
              <a:ahLst/>
              <a:cxnLst/>
              <a:rect l="l" t="t" r="r" b="b"/>
              <a:pathLst>
                <a:path w="5738" h="5038" extrusionOk="0">
                  <a:moveTo>
                    <a:pt x="0" y="1"/>
                  </a:moveTo>
                  <a:lnTo>
                    <a:pt x="0" y="5038"/>
                  </a:lnTo>
                  <a:lnTo>
                    <a:pt x="1201" y="5038"/>
                  </a:lnTo>
                  <a:lnTo>
                    <a:pt x="1201" y="2869"/>
                  </a:lnTo>
                  <a:cubicBezTo>
                    <a:pt x="1201" y="2502"/>
                    <a:pt x="1168" y="2035"/>
                    <a:pt x="1135" y="1435"/>
                  </a:cubicBezTo>
                  <a:lnTo>
                    <a:pt x="1168" y="1435"/>
                  </a:lnTo>
                  <a:lnTo>
                    <a:pt x="2169" y="5038"/>
                  </a:lnTo>
                  <a:lnTo>
                    <a:pt x="3470" y="5038"/>
                  </a:lnTo>
                  <a:lnTo>
                    <a:pt x="4504" y="1435"/>
                  </a:lnTo>
                  <a:lnTo>
                    <a:pt x="4537" y="1435"/>
                  </a:lnTo>
                  <a:cubicBezTo>
                    <a:pt x="4504" y="1969"/>
                    <a:pt x="4470" y="2302"/>
                    <a:pt x="4470" y="2469"/>
                  </a:cubicBezTo>
                  <a:cubicBezTo>
                    <a:pt x="4470" y="2602"/>
                    <a:pt x="4470" y="2736"/>
                    <a:pt x="4470" y="2836"/>
                  </a:cubicBezTo>
                  <a:lnTo>
                    <a:pt x="4470" y="5038"/>
                  </a:lnTo>
                  <a:lnTo>
                    <a:pt x="5738" y="5038"/>
                  </a:lnTo>
                  <a:lnTo>
                    <a:pt x="5738" y="1"/>
                  </a:lnTo>
                  <a:lnTo>
                    <a:pt x="3903" y="1"/>
                  </a:lnTo>
                  <a:lnTo>
                    <a:pt x="2869" y="3570"/>
                  </a:lnTo>
                  <a:lnTo>
                    <a:pt x="1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3622750" y="3481594"/>
              <a:ext cx="100100" cy="129275"/>
            </a:xfrm>
            <a:custGeom>
              <a:avLst/>
              <a:gdLst/>
              <a:ahLst/>
              <a:cxnLst/>
              <a:rect l="l" t="t" r="r" b="b"/>
              <a:pathLst>
                <a:path w="4004" h="5171" extrusionOk="0">
                  <a:moveTo>
                    <a:pt x="2436" y="0"/>
                  </a:moveTo>
                  <a:cubicBezTo>
                    <a:pt x="1936" y="0"/>
                    <a:pt x="1502" y="100"/>
                    <a:pt x="1135" y="300"/>
                  </a:cubicBezTo>
                  <a:cubicBezTo>
                    <a:pt x="768" y="534"/>
                    <a:pt x="468" y="834"/>
                    <a:pt x="301" y="1234"/>
                  </a:cubicBezTo>
                  <a:cubicBezTo>
                    <a:pt x="101" y="1635"/>
                    <a:pt x="1" y="2068"/>
                    <a:pt x="1" y="2602"/>
                  </a:cubicBezTo>
                  <a:cubicBezTo>
                    <a:pt x="1" y="3436"/>
                    <a:pt x="201" y="4070"/>
                    <a:pt x="601" y="4503"/>
                  </a:cubicBezTo>
                  <a:cubicBezTo>
                    <a:pt x="1002" y="4937"/>
                    <a:pt x="1602" y="5171"/>
                    <a:pt x="2336" y="5171"/>
                  </a:cubicBezTo>
                  <a:cubicBezTo>
                    <a:pt x="2870" y="5171"/>
                    <a:pt x="3370" y="5071"/>
                    <a:pt x="3770" y="4904"/>
                  </a:cubicBezTo>
                  <a:lnTo>
                    <a:pt x="3770" y="3736"/>
                  </a:lnTo>
                  <a:cubicBezTo>
                    <a:pt x="3570" y="3836"/>
                    <a:pt x="3337" y="3903"/>
                    <a:pt x="3136" y="3970"/>
                  </a:cubicBezTo>
                  <a:cubicBezTo>
                    <a:pt x="2936" y="4036"/>
                    <a:pt x="2703" y="4070"/>
                    <a:pt x="2503" y="4070"/>
                  </a:cubicBezTo>
                  <a:cubicBezTo>
                    <a:pt x="1769" y="4070"/>
                    <a:pt x="1402" y="3569"/>
                    <a:pt x="1402" y="2602"/>
                  </a:cubicBezTo>
                  <a:cubicBezTo>
                    <a:pt x="1402" y="2135"/>
                    <a:pt x="1469" y="1768"/>
                    <a:pt x="1669" y="1501"/>
                  </a:cubicBezTo>
                  <a:cubicBezTo>
                    <a:pt x="1835" y="1234"/>
                    <a:pt x="2102" y="1101"/>
                    <a:pt x="2436" y="1101"/>
                  </a:cubicBezTo>
                  <a:cubicBezTo>
                    <a:pt x="2636" y="1101"/>
                    <a:pt x="2836" y="1134"/>
                    <a:pt x="3036" y="1201"/>
                  </a:cubicBezTo>
                  <a:cubicBezTo>
                    <a:pt x="3203" y="1268"/>
                    <a:pt x="3403" y="1335"/>
                    <a:pt x="3570" y="1435"/>
                  </a:cubicBezTo>
                  <a:lnTo>
                    <a:pt x="4004" y="334"/>
                  </a:lnTo>
                  <a:cubicBezTo>
                    <a:pt x="3503" y="100"/>
                    <a:pt x="2970" y="0"/>
                    <a:pt x="24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3341725" y="3280300"/>
              <a:ext cx="58400" cy="85075"/>
            </a:xfrm>
            <a:custGeom>
              <a:avLst/>
              <a:gdLst/>
              <a:ahLst/>
              <a:cxnLst/>
              <a:rect l="l" t="t" r="r" b="b"/>
              <a:pathLst>
                <a:path w="2336" h="3403" extrusionOk="0">
                  <a:moveTo>
                    <a:pt x="2335" y="0"/>
                  </a:moveTo>
                  <a:cubicBezTo>
                    <a:pt x="2335" y="0"/>
                    <a:pt x="0" y="901"/>
                    <a:pt x="568" y="2068"/>
                  </a:cubicBezTo>
                  <a:cubicBezTo>
                    <a:pt x="901" y="2769"/>
                    <a:pt x="1568" y="3269"/>
                    <a:pt x="2335" y="3403"/>
                  </a:cubicBezTo>
                  <a:lnTo>
                    <a:pt x="23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3927150" y="3280300"/>
              <a:ext cx="58400" cy="85075"/>
            </a:xfrm>
            <a:custGeom>
              <a:avLst/>
              <a:gdLst/>
              <a:ahLst/>
              <a:cxnLst/>
              <a:rect l="l" t="t" r="r" b="b"/>
              <a:pathLst>
                <a:path w="2336" h="3403" extrusionOk="0">
                  <a:moveTo>
                    <a:pt x="0" y="0"/>
                  </a:moveTo>
                  <a:lnTo>
                    <a:pt x="0" y="3403"/>
                  </a:lnTo>
                  <a:cubicBezTo>
                    <a:pt x="767" y="3269"/>
                    <a:pt x="1401" y="2769"/>
                    <a:pt x="1768" y="2068"/>
                  </a:cubicBezTo>
                  <a:cubicBezTo>
                    <a:pt x="2335" y="901"/>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3942150" y="4538300"/>
              <a:ext cx="199325" cy="233475"/>
            </a:xfrm>
            <a:custGeom>
              <a:avLst/>
              <a:gdLst/>
              <a:ahLst/>
              <a:cxnLst/>
              <a:rect l="l" t="t" r="r" b="b"/>
              <a:pathLst>
                <a:path w="7973" h="9339" extrusionOk="0">
                  <a:moveTo>
                    <a:pt x="2927" y="1"/>
                  </a:moveTo>
                  <a:cubicBezTo>
                    <a:pt x="2537" y="1"/>
                    <a:pt x="2141" y="92"/>
                    <a:pt x="1769" y="283"/>
                  </a:cubicBezTo>
                  <a:lnTo>
                    <a:pt x="1702" y="316"/>
                  </a:lnTo>
                  <a:cubicBezTo>
                    <a:pt x="468" y="950"/>
                    <a:pt x="1" y="2451"/>
                    <a:pt x="634" y="3685"/>
                  </a:cubicBezTo>
                  <a:lnTo>
                    <a:pt x="1735" y="5820"/>
                  </a:lnTo>
                  <a:lnTo>
                    <a:pt x="2836" y="7989"/>
                  </a:lnTo>
                  <a:cubicBezTo>
                    <a:pt x="3279" y="8850"/>
                    <a:pt x="4144" y="9338"/>
                    <a:pt x="5046" y="9338"/>
                  </a:cubicBezTo>
                  <a:cubicBezTo>
                    <a:pt x="5436" y="9338"/>
                    <a:pt x="5833" y="9247"/>
                    <a:pt x="6205" y="9056"/>
                  </a:cubicBezTo>
                  <a:lnTo>
                    <a:pt x="6272" y="9023"/>
                  </a:lnTo>
                  <a:cubicBezTo>
                    <a:pt x="7506" y="8389"/>
                    <a:pt x="7973" y="6888"/>
                    <a:pt x="7373" y="5654"/>
                  </a:cubicBez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3942150" y="4538300"/>
              <a:ext cx="155975" cy="145525"/>
            </a:xfrm>
            <a:custGeom>
              <a:avLst/>
              <a:gdLst/>
              <a:ahLst/>
              <a:cxnLst/>
              <a:rect l="l" t="t" r="r" b="b"/>
              <a:pathLst>
                <a:path w="6239" h="5821" extrusionOk="0">
                  <a:moveTo>
                    <a:pt x="2927" y="1"/>
                  </a:moveTo>
                  <a:cubicBezTo>
                    <a:pt x="2537" y="1"/>
                    <a:pt x="2141" y="92"/>
                    <a:pt x="1769" y="283"/>
                  </a:cubicBezTo>
                  <a:lnTo>
                    <a:pt x="1702" y="316"/>
                  </a:lnTo>
                  <a:cubicBezTo>
                    <a:pt x="468" y="917"/>
                    <a:pt x="1" y="2451"/>
                    <a:pt x="634" y="3685"/>
                  </a:cubicBezTo>
                  <a:lnTo>
                    <a:pt x="1735" y="5820"/>
                  </a:lnTo>
                  <a:lnTo>
                    <a:pt x="6238" y="3519"/>
                  </a:lnTo>
                  <a:lnTo>
                    <a:pt x="5138" y="1350"/>
                  </a:lnTo>
                  <a:cubicBezTo>
                    <a:pt x="4695" y="489"/>
                    <a:pt x="3829" y="1"/>
                    <a:pt x="29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4119775" y="4231325"/>
              <a:ext cx="196825" cy="235150"/>
            </a:xfrm>
            <a:custGeom>
              <a:avLst/>
              <a:gdLst/>
              <a:ahLst/>
              <a:cxnLst/>
              <a:rect l="l" t="t" r="r" b="b"/>
              <a:pathLst>
                <a:path w="7873" h="9406" extrusionOk="0">
                  <a:moveTo>
                    <a:pt x="4925" y="0"/>
                  </a:moveTo>
                  <a:cubicBezTo>
                    <a:pt x="3991" y="0"/>
                    <a:pt x="3108" y="514"/>
                    <a:pt x="2703" y="1421"/>
                  </a:cubicBezTo>
                  <a:lnTo>
                    <a:pt x="1635" y="3589"/>
                  </a:lnTo>
                  <a:lnTo>
                    <a:pt x="601" y="5790"/>
                  </a:lnTo>
                  <a:cubicBezTo>
                    <a:pt x="1" y="7025"/>
                    <a:pt x="534" y="8526"/>
                    <a:pt x="1769" y="9126"/>
                  </a:cubicBezTo>
                  <a:lnTo>
                    <a:pt x="1835" y="9160"/>
                  </a:lnTo>
                  <a:cubicBezTo>
                    <a:pt x="2188" y="9327"/>
                    <a:pt x="2557" y="9406"/>
                    <a:pt x="2917" y="9406"/>
                  </a:cubicBezTo>
                  <a:cubicBezTo>
                    <a:pt x="3853" y="9406"/>
                    <a:pt x="4738" y="8873"/>
                    <a:pt x="5171" y="7959"/>
                  </a:cubicBezTo>
                  <a:lnTo>
                    <a:pt x="6205" y="5790"/>
                  </a:lnTo>
                  <a:lnTo>
                    <a:pt x="7273" y="3589"/>
                  </a:lnTo>
                  <a:cubicBezTo>
                    <a:pt x="7873" y="2355"/>
                    <a:pt x="7339" y="854"/>
                    <a:pt x="6072" y="253"/>
                  </a:cubicBezTo>
                  <a:lnTo>
                    <a:pt x="6038" y="253"/>
                  </a:lnTo>
                  <a:cubicBezTo>
                    <a:pt x="5677" y="82"/>
                    <a:pt x="5297" y="0"/>
                    <a:pt x="49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4161475" y="4231325"/>
              <a:ext cx="155125" cy="144775"/>
            </a:xfrm>
            <a:custGeom>
              <a:avLst/>
              <a:gdLst/>
              <a:ahLst/>
              <a:cxnLst/>
              <a:rect l="l" t="t" r="r" b="b"/>
              <a:pathLst>
                <a:path w="6205" h="5791" extrusionOk="0">
                  <a:moveTo>
                    <a:pt x="3262" y="0"/>
                  </a:moveTo>
                  <a:cubicBezTo>
                    <a:pt x="2337" y="0"/>
                    <a:pt x="1464" y="514"/>
                    <a:pt x="1035" y="1421"/>
                  </a:cubicBezTo>
                  <a:lnTo>
                    <a:pt x="1" y="3589"/>
                  </a:lnTo>
                  <a:lnTo>
                    <a:pt x="4570" y="5790"/>
                  </a:lnTo>
                  <a:lnTo>
                    <a:pt x="5605" y="3589"/>
                  </a:lnTo>
                  <a:cubicBezTo>
                    <a:pt x="6205" y="2355"/>
                    <a:pt x="5671" y="854"/>
                    <a:pt x="4437" y="253"/>
                  </a:cubicBezTo>
                  <a:lnTo>
                    <a:pt x="4370" y="253"/>
                  </a:lnTo>
                  <a:cubicBezTo>
                    <a:pt x="4009" y="82"/>
                    <a:pt x="3631" y="0"/>
                    <a:pt x="326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4097275" y="4597075"/>
              <a:ext cx="126775" cy="246025"/>
            </a:xfrm>
            <a:custGeom>
              <a:avLst/>
              <a:gdLst/>
              <a:ahLst/>
              <a:cxnLst/>
              <a:rect l="l" t="t" r="r" b="b"/>
              <a:pathLst>
                <a:path w="5071" h="9841" extrusionOk="0">
                  <a:moveTo>
                    <a:pt x="2502" y="0"/>
                  </a:moveTo>
                  <a:cubicBezTo>
                    <a:pt x="1134" y="0"/>
                    <a:pt x="0" y="1101"/>
                    <a:pt x="0" y="2502"/>
                  </a:cubicBezTo>
                  <a:lnTo>
                    <a:pt x="0" y="7339"/>
                  </a:lnTo>
                  <a:cubicBezTo>
                    <a:pt x="0" y="8706"/>
                    <a:pt x="1134" y="9841"/>
                    <a:pt x="2502" y="9841"/>
                  </a:cubicBezTo>
                  <a:lnTo>
                    <a:pt x="2569" y="9841"/>
                  </a:lnTo>
                  <a:cubicBezTo>
                    <a:pt x="3970" y="9841"/>
                    <a:pt x="5070" y="8706"/>
                    <a:pt x="5070" y="7339"/>
                  </a:cubicBezTo>
                  <a:lnTo>
                    <a:pt x="5070" y="2502"/>
                  </a:lnTo>
                  <a:cubicBezTo>
                    <a:pt x="5070" y="1101"/>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4097275" y="4597075"/>
              <a:ext cx="126775" cy="123450"/>
            </a:xfrm>
            <a:custGeom>
              <a:avLst/>
              <a:gdLst/>
              <a:ahLst/>
              <a:cxnLst/>
              <a:rect l="l" t="t" r="r" b="b"/>
              <a:pathLst>
                <a:path w="5071" h="4938" extrusionOk="0">
                  <a:moveTo>
                    <a:pt x="2502" y="0"/>
                  </a:moveTo>
                  <a:cubicBezTo>
                    <a:pt x="1134" y="0"/>
                    <a:pt x="0" y="1134"/>
                    <a:pt x="0" y="2502"/>
                  </a:cubicBezTo>
                  <a:lnTo>
                    <a:pt x="0" y="4937"/>
                  </a:lnTo>
                  <a:lnTo>
                    <a:pt x="5070" y="4937"/>
                  </a:lnTo>
                  <a:lnTo>
                    <a:pt x="5070" y="2502"/>
                  </a:lnTo>
                  <a:cubicBezTo>
                    <a:pt x="5070" y="1134"/>
                    <a:pt x="3970" y="0"/>
                    <a:pt x="2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4"/>
            <p:cNvSpPr/>
            <p:nvPr/>
          </p:nvSpPr>
          <p:spPr>
            <a:xfrm>
              <a:off x="4457525" y="4314250"/>
              <a:ext cx="186825" cy="238750"/>
            </a:xfrm>
            <a:custGeom>
              <a:avLst/>
              <a:gdLst/>
              <a:ahLst/>
              <a:cxnLst/>
              <a:rect l="l" t="t" r="r" b="b"/>
              <a:pathLst>
                <a:path w="7473" h="9550" extrusionOk="0">
                  <a:moveTo>
                    <a:pt x="2900" y="1"/>
                  </a:moveTo>
                  <a:cubicBezTo>
                    <a:pt x="2600" y="1"/>
                    <a:pt x="2295" y="56"/>
                    <a:pt x="2002" y="172"/>
                  </a:cubicBezTo>
                  <a:lnTo>
                    <a:pt x="1935" y="172"/>
                  </a:lnTo>
                  <a:cubicBezTo>
                    <a:pt x="634" y="672"/>
                    <a:pt x="0" y="2140"/>
                    <a:pt x="501" y="3407"/>
                  </a:cubicBezTo>
                  <a:lnTo>
                    <a:pt x="1368" y="5676"/>
                  </a:lnTo>
                  <a:lnTo>
                    <a:pt x="2235" y="7944"/>
                  </a:lnTo>
                  <a:cubicBezTo>
                    <a:pt x="2620" y="8944"/>
                    <a:pt x="3556" y="9549"/>
                    <a:pt x="4559" y="9549"/>
                  </a:cubicBezTo>
                  <a:cubicBezTo>
                    <a:pt x="4861" y="9549"/>
                    <a:pt x="5170" y="9494"/>
                    <a:pt x="5471" y="9378"/>
                  </a:cubicBezTo>
                  <a:lnTo>
                    <a:pt x="5538" y="9345"/>
                  </a:lnTo>
                  <a:cubicBezTo>
                    <a:pt x="6839" y="8845"/>
                    <a:pt x="7472" y="7410"/>
                    <a:pt x="6972" y="6109"/>
                  </a:cubicBez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4"/>
            <p:cNvSpPr/>
            <p:nvPr/>
          </p:nvSpPr>
          <p:spPr>
            <a:xfrm>
              <a:off x="4457525" y="4314250"/>
              <a:ext cx="152625" cy="141900"/>
            </a:xfrm>
            <a:custGeom>
              <a:avLst/>
              <a:gdLst/>
              <a:ahLst/>
              <a:cxnLst/>
              <a:rect l="l" t="t" r="r" b="b"/>
              <a:pathLst>
                <a:path w="6105" h="5676" extrusionOk="0">
                  <a:moveTo>
                    <a:pt x="2900" y="1"/>
                  </a:moveTo>
                  <a:cubicBezTo>
                    <a:pt x="2600" y="1"/>
                    <a:pt x="2295" y="56"/>
                    <a:pt x="2002" y="172"/>
                  </a:cubicBezTo>
                  <a:lnTo>
                    <a:pt x="1935" y="205"/>
                  </a:lnTo>
                  <a:cubicBezTo>
                    <a:pt x="634" y="672"/>
                    <a:pt x="0" y="2140"/>
                    <a:pt x="501" y="3441"/>
                  </a:cubicBezTo>
                  <a:lnTo>
                    <a:pt x="1368" y="5676"/>
                  </a:lnTo>
                  <a:lnTo>
                    <a:pt x="6105" y="3874"/>
                  </a:lnTo>
                  <a:lnTo>
                    <a:pt x="5237" y="1606"/>
                  </a:lnTo>
                  <a:cubicBezTo>
                    <a:pt x="4853" y="607"/>
                    <a:pt x="3897" y="1"/>
                    <a:pt x="29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4"/>
            <p:cNvSpPr/>
            <p:nvPr/>
          </p:nvSpPr>
          <p:spPr>
            <a:xfrm>
              <a:off x="4136450" y="4423725"/>
              <a:ext cx="256050" cy="166575"/>
            </a:xfrm>
            <a:custGeom>
              <a:avLst/>
              <a:gdLst/>
              <a:ahLst/>
              <a:cxnLst/>
              <a:rect l="l" t="t" r="r" b="b"/>
              <a:pathLst>
                <a:path w="10242" h="6663" extrusionOk="0">
                  <a:moveTo>
                    <a:pt x="7375" y="1"/>
                  </a:moveTo>
                  <a:cubicBezTo>
                    <a:pt x="7110" y="1"/>
                    <a:pt x="6840" y="42"/>
                    <a:pt x="6572" y="129"/>
                  </a:cubicBezTo>
                  <a:lnTo>
                    <a:pt x="4304" y="930"/>
                  </a:lnTo>
                  <a:lnTo>
                    <a:pt x="2002" y="1730"/>
                  </a:lnTo>
                  <a:cubicBezTo>
                    <a:pt x="701" y="2164"/>
                    <a:pt x="1" y="3598"/>
                    <a:pt x="468" y="4899"/>
                  </a:cubicBezTo>
                  <a:lnTo>
                    <a:pt x="468" y="4966"/>
                  </a:lnTo>
                  <a:cubicBezTo>
                    <a:pt x="841" y="6006"/>
                    <a:pt x="1811" y="6662"/>
                    <a:pt x="2867" y="6662"/>
                  </a:cubicBezTo>
                  <a:cubicBezTo>
                    <a:pt x="3132" y="6662"/>
                    <a:pt x="3402" y="6621"/>
                    <a:pt x="3670" y="6534"/>
                  </a:cubicBezTo>
                  <a:lnTo>
                    <a:pt x="5938" y="5733"/>
                  </a:lnTo>
                  <a:lnTo>
                    <a:pt x="8240" y="4933"/>
                  </a:lnTo>
                  <a:cubicBezTo>
                    <a:pt x="9541" y="4499"/>
                    <a:pt x="10241" y="3065"/>
                    <a:pt x="9774" y="1764"/>
                  </a:cubicBezTo>
                  <a:lnTo>
                    <a:pt x="9774" y="1697"/>
                  </a:lnTo>
                  <a:cubicBezTo>
                    <a:pt x="9401" y="657"/>
                    <a:pt x="8431" y="1"/>
                    <a:pt x="73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4"/>
            <p:cNvSpPr/>
            <p:nvPr/>
          </p:nvSpPr>
          <p:spPr>
            <a:xfrm>
              <a:off x="4244025" y="4423725"/>
              <a:ext cx="148475" cy="143350"/>
            </a:xfrm>
            <a:custGeom>
              <a:avLst/>
              <a:gdLst/>
              <a:ahLst/>
              <a:cxnLst/>
              <a:rect l="l" t="t" r="r" b="b"/>
              <a:pathLst>
                <a:path w="5939" h="5734" extrusionOk="0">
                  <a:moveTo>
                    <a:pt x="3060" y="1"/>
                  </a:moveTo>
                  <a:cubicBezTo>
                    <a:pt x="2797" y="1"/>
                    <a:pt x="2530" y="42"/>
                    <a:pt x="2269" y="129"/>
                  </a:cubicBezTo>
                  <a:lnTo>
                    <a:pt x="1" y="930"/>
                  </a:lnTo>
                  <a:lnTo>
                    <a:pt x="1635" y="5733"/>
                  </a:lnTo>
                  <a:lnTo>
                    <a:pt x="3937" y="4933"/>
                  </a:lnTo>
                  <a:cubicBezTo>
                    <a:pt x="5238" y="4499"/>
                    <a:pt x="5938" y="3065"/>
                    <a:pt x="5471" y="1764"/>
                  </a:cubicBezTo>
                  <a:lnTo>
                    <a:pt x="5471" y="1697"/>
                  </a:lnTo>
                  <a:cubicBezTo>
                    <a:pt x="5098" y="657"/>
                    <a:pt x="4107" y="1"/>
                    <a:pt x="306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4307425" y="4626425"/>
              <a:ext cx="222675" cy="215600"/>
            </a:xfrm>
            <a:custGeom>
              <a:avLst/>
              <a:gdLst/>
              <a:ahLst/>
              <a:cxnLst/>
              <a:rect l="l" t="t" r="r" b="b"/>
              <a:pathLst>
                <a:path w="8907" h="8624" extrusionOk="0">
                  <a:moveTo>
                    <a:pt x="6066" y="0"/>
                  </a:moveTo>
                  <a:cubicBezTo>
                    <a:pt x="5394" y="0"/>
                    <a:pt x="4728" y="268"/>
                    <a:pt x="4236" y="794"/>
                  </a:cubicBezTo>
                  <a:lnTo>
                    <a:pt x="2602" y="2596"/>
                  </a:lnTo>
                  <a:lnTo>
                    <a:pt x="934" y="4363"/>
                  </a:lnTo>
                  <a:cubicBezTo>
                    <a:pt x="0" y="5398"/>
                    <a:pt x="67" y="6965"/>
                    <a:pt x="1101" y="7899"/>
                  </a:cubicBezTo>
                  <a:lnTo>
                    <a:pt x="1134" y="7966"/>
                  </a:lnTo>
                  <a:cubicBezTo>
                    <a:pt x="1621" y="8405"/>
                    <a:pt x="2225" y="8623"/>
                    <a:pt x="2826" y="8623"/>
                  </a:cubicBezTo>
                  <a:cubicBezTo>
                    <a:pt x="3503" y="8623"/>
                    <a:pt x="4175" y="8347"/>
                    <a:pt x="4670" y="7799"/>
                  </a:cubicBezTo>
                  <a:lnTo>
                    <a:pt x="6305" y="6031"/>
                  </a:lnTo>
                  <a:lnTo>
                    <a:pt x="7972" y="4263"/>
                  </a:lnTo>
                  <a:cubicBezTo>
                    <a:pt x="8906" y="3229"/>
                    <a:pt x="8840" y="1662"/>
                    <a:pt x="7806" y="728"/>
                  </a:cubicBezTo>
                  <a:lnTo>
                    <a:pt x="7772" y="661"/>
                  </a:lnTo>
                  <a:cubicBezTo>
                    <a:pt x="7282" y="218"/>
                    <a:pt x="6672" y="0"/>
                    <a:pt x="60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4372450" y="4626425"/>
              <a:ext cx="157650" cy="150800"/>
            </a:xfrm>
            <a:custGeom>
              <a:avLst/>
              <a:gdLst/>
              <a:ahLst/>
              <a:cxnLst/>
              <a:rect l="l" t="t" r="r" b="b"/>
              <a:pathLst>
                <a:path w="6306" h="6032" extrusionOk="0">
                  <a:moveTo>
                    <a:pt x="3465" y="0"/>
                  </a:moveTo>
                  <a:cubicBezTo>
                    <a:pt x="2793" y="0"/>
                    <a:pt x="2127" y="268"/>
                    <a:pt x="1635" y="794"/>
                  </a:cubicBezTo>
                  <a:lnTo>
                    <a:pt x="1" y="2596"/>
                  </a:lnTo>
                  <a:lnTo>
                    <a:pt x="3704" y="6031"/>
                  </a:lnTo>
                  <a:lnTo>
                    <a:pt x="5371" y="4263"/>
                  </a:lnTo>
                  <a:cubicBezTo>
                    <a:pt x="6305" y="3229"/>
                    <a:pt x="6239" y="1662"/>
                    <a:pt x="5205" y="728"/>
                  </a:cubicBezTo>
                  <a:lnTo>
                    <a:pt x="5171" y="661"/>
                  </a:lnTo>
                  <a:cubicBezTo>
                    <a:pt x="4681" y="218"/>
                    <a:pt x="4071" y="0"/>
                    <a:pt x="34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p:nvPr/>
          </p:nvSpPr>
          <p:spPr>
            <a:xfrm>
              <a:off x="4025550" y="4200125"/>
              <a:ext cx="433450" cy="197150"/>
            </a:xfrm>
            <a:custGeom>
              <a:avLst/>
              <a:gdLst/>
              <a:ahLst/>
              <a:cxnLst/>
              <a:rect l="l" t="t" r="r" b="b"/>
              <a:pathLst>
                <a:path w="17338" h="7886" extrusionOk="0">
                  <a:moveTo>
                    <a:pt x="8716" y="0"/>
                  </a:moveTo>
                  <a:cubicBezTo>
                    <a:pt x="8562" y="0"/>
                    <a:pt x="8414" y="22"/>
                    <a:pt x="8273" y="67"/>
                  </a:cubicBezTo>
                  <a:cubicBezTo>
                    <a:pt x="8273" y="67"/>
                    <a:pt x="0" y="2835"/>
                    <a:pt x="2969" y="4804"/>
                  </a:cubicBezTo>
                  <a:cubicBezTo>
                    <a:pt x="5938" y="6805"/>
                    <a:pt x="12142" y="6238"/>
                    <a:pt x="13877" y="7572"/>
                  </a:cubicBezTo>
                  <a:cubicBezTo>
                    <a:pt x="14174" y="7791"/>
                    <a:pt x="14480" y="7886"/>
                    <a:pt x="14773" y="7886"/>
                  </a:cubicBezTo>
                  <a:cubicBezTo>
                    <a:pt x="16223" y="7886"/>
                    <a:pt x="17337" y="5547"/>
                    <a:pt x="15311" y="4270"/>
                  </a:cubicBezTo>
                  <a:cubicBezTo>
                    <a:pt x="13101" y="2827"/>
                    <a:pt x="10496" y="0"/>
                    <a:pt x="871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4"/>
            <p:cNvSpPr/>
            <p:nvPr/>
          </p:nvSpPr>
          <p:spPr>
            <a:xfrm>
              <a:off x="4017200" y="4367150"/>
              <a:ext cx="173500" cy="152500"/>
            </a:xfrm>
            <a:custGeom>
              <a:avLst/>
              <a:gdLst/>
              <a:ahLst/>
              <a:cxnLst/>
              <a:rect l="l" t="t" r="r" b="b"/>
              <a:pathLst>
                <a:path w="6940" h="6100" extrusionOk="0">
                  <a:moveTo>
                    <a:pt x="2018" y="0"/>
                  </a:moveTo>
                  <a:cubicBezTo>
                    <a:pt x="1637" y="0"/>
                    <a:pt x="1073" y="295"/>
                    <a:pt x="668" y="1792"/>
                  </a:cubicBezTo>
                  <a:cubicBezTo>
                    <a:pt x="1" y="4227"/>
                    <a:pt x="1769" y="3860"/>
                    <a:pt x="2970" y="4427"/>
                  </a:cubicBezTo>
                  <a:cubicBezTo>
                    <a:pt x="3938" y="4884"/>
                    <a:pt x="5339" y="6100"/>
                    <a:pt x="6091" y="6100"/>
                  </a:cubicBezTo>
                  <a:cubicBezTo>
                    <a:pt x="6272" y="6100"/>
                    <a:pt x="6415" y="6030"/>
                    <a:pt x="6505" y="5861"/>
                  </a:cubicBezTo>
                  <a:cubicBezTo>
                    <a:pt x="6939" y="4994"/>
                    <a:pt x="6605" y="1325"/>
                    <a:pt x="2436" y="124"/>
                  </a:cubicBezTo>
                  <a:cubicBezTo>
                    <a:pt x="2436" y="124"/>
                    <a:pt x="2265" y="0"/>
                    <a:pt x="20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4"/>
            <p:cNvSpPr/>
            <p:nvPr/>
          </p:nvSpPr>
          <p:spPr>
            <a:xfrm>
              <a:off x="4344950" y="4474200"/>
              <a:ext cx="141775" cy="245775"/>
            </a:xfrm>
            <a:custGeom>
              <a:avLst/>
              <a:gdLst/>
              <a:ahLst/>
              <a:cxnLst/>
              <a:rect l="l" t="t" r="r" b="b"/>
              <a:pathLst>
                <a:path w="5671" h="9831" extrusionOk="0">
                  <a:moveTo>
                    <a:pt x="2965" y="0"/>
                  </a:moveTo>
                  <a:cubicBezTo>
                    <a:pt x="1698" y="0"/>
                    <a:pt x="626" y="992"/>
                    <a:pt x="500" y="2280"/>
                  </a:cubicBezTo>
                  <a:lnTo>
                    <a:pt x="300" y="4715"/>
                  </a:lnTo>
                  <a:lnTo>
                    <a:pt x="134" y="7117"/>
                  </a:lnTo>
                  <a:cubicBezTo>
                    <a:pt x="0" y="8518"/>
                    <a:pt x="1034" y="9719"/>
                    <a:pt x="2402" y="9819"/>
                  </a:cubicBezTo>
                  <a:lnTo>
                    <a:pt x="2469" y="9819"/>
                  </a:lnTo>
                  <a:cubicBezTo>
                    <a:pt x="2550" y="9826"/>
                    <a:pt x="2631" y="9830"/>
                    <a:pt x="2712" y="9830"/>
                  </a:cubicBezTo>
                  <a:cubicBezTo>
                    <a:pt x="4006" y="9830"/>
                    <a:pt x="5076" y="8838"/>
                    <a:pt x="5170" y="7550"/>
                  </a:cubicBezTo>
                  <a:lnTo>
                    <a:pt x="5371" y="5115"/>
                  </a:lnTo>
                  <a:lnTo>
                    <a:pt x="5571" y="2714"/>
                  </a:lnTo>
                  <a:cubicBezTo>
                    <a:pt x="5671" y="1313"/>
                    <a:pt x="4670" y="112"/>
                    <a:pt x="3269" y="12"/>
                  </a:cubicBezTo>
                  <a:lnTo>
                    <a:pt x="3202" y="12"/>
                  </a:lnTo>
                  <a:cubicBezTo>
                    <a:pt x="3123" y="4"/>
                    <a:pt x="3043" y="0"/>
                    <a:pt x="29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4"/>
            <p:cNvSpPr/>
            <p:nvPr/>
          </p:nvSpPr>
          <p:spPr>
            <a:xfrm>
              <a:off x="4353275" y="4474200"/>
              <a:ext cx="134300" cy="127900"/>
            </a:xfrm>
            <a:custGeom>
              <a:avLst/>
              <a:gdLst/>
              <a:ahLst/>
              <a:cxnLst/>
              <a:rect l="l" t="t" r="r" b="b"/>
              <a:pathLst>
                <a:path w="5372" h="5116" extrusionOk="0">
                  <a:moveTo>
                    <a:pt x="2632" y="0"/>
                  </a:moveTo>
                  <a:cubicBezTo>
                    <a:pt x="1365" y="0"/>
                    <a:pt x="295" y="992"/>
                    <a:pt x="201" y="2280"/>
                  </a:cubicBezTo>
                  <a:lnTo>
                    <a:pt x="1" y="4715"/>
                  </a:lnTo>
                  <a:lnTo>
                    <a:pt x="5038" y="5115"/>
                  </a:lnTo>
                  <a:lnTo>
                    <a:pt x="5238" y="2714"/>
                  </a:lnTo>
                  <a:cubicBezTo>
                    <a:pt x="5371" y="1313"/>
                    <a:pt x="4337" y="112"/>
                    <a:pt x="2969" y="12"/>
                  </a:cubicBezTo>
                  <a:lnTo>
                    <a:pt x="2869" y="12"/>
                  </a:lnTo>
                  <a:cubicBezTo>
                    <a:pt x="2790" y="4"/>
                    <a:pt x="2710" y="0"/>
                    <a:pt x="263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4"/>
            <p:cNvSpPr/>
            <p:nvPr/>
          </p:nvSpPr>
          <p:spPr>
            <a:xfrm>
              <a:off x="3755350" y="4106725"/>
              <a:ext cx="1016875" cy="879800"/>
            </a:xfrm>
            <a:custGeom>
              <a:avLst/>
              <a:gdLst/>
              <a:ahLst/>
              <a:cxnLst/>
              <a:rect l="l" t="t" r="r" b="b"/>
              <a:pathLst>
                <a:path w="40675" h="35192" extrusionOk="0">
                  <a:moveTo>
                    <a:pt x="20315" y="0"/>
                  </a:moveTo>
                  <a:cubicBezTo>
                    <a:pt x="20315" y="0"/>
                    <a:pt x="16012" y="1334"/>
                    <a:pt x="14911" y="2235"/>
                  </a:cubicBezTo>
                  <a:cubicBezTo>
                    <a:pt x="13810" y="3102"/>
                    <a:pt x="5538" y="8840"/>
                    <a:pt x="2236" y="18780"/>
                  </a:cubicBezTo>
                  <a:cubicBezTo>
                    <a:pt x="2236" y="18780"/>
                    <a:pt x="1" y="23717"/>
                    <a:pt x="901" y="25485"/>
                  </a:cubicBezTo>
                  <a:cubicBezTo>
                    <a:pt x="901" y="25485"/>
                    <a:pt x="3403" y="28020"/>
                    <a:pt x="5638" y="29354"/>
                  </a:cubicBezTo>
                  <a:cubicBezTo>
                    <a:pt x="8173" y="30856"/>
                    <a:pt x="19414" y="35192"/>
                    <a:pt x="20849" y="35192"/>
                  </a:cubicBezTo>
                  <a:cubicBezTo>
                    <a:pt x="22317" y="35192"/>
                    <a:pt x="23718" y="35092"/>
                    <a:pt x="23718" y="35092"/>
                  </a:cubicBezTo>
                  <a:cubicBezTo>
                    <a:pt x="23718" y="35092"/>
                    <a:pt x="24251" y="33324"/>
                    <a:pt x="26686" y="30655"/>
                  </a:cubicBezTo>
                  <a:cubicBezTo>
                    <a:pt x="29121" y="28020"/>
                    <a:pt x="36160" y="19214"/>
                    <a:pt x="36727" y="16345"/>
                  </a:cubicBezTo>
                  <a:cubicBezTo>
                    <a:pt x="37261" y="13476"/>
                    <a:pt x="40463" y="9740"/>
                    <a:pt x="40463" y="9740"/>
                  </a:cubicBezTo>
                  <a:cubicBezTo>
                    <a:pt x="40463" y="9740"/>
                    <a:pt x="40675" y="8833"/>
                    <a:pt x="39744" y="8833"/>
                  </a:cubicBezTo>
                  <a:cubicBezTo>
                    <a:pt x="39697" y="8833"/>
                    <a:pt x="39648" y="8835"/>
                    <a:pt x="39596" y="8840"/>
                  </a:cubicBezTo>
                  <a:cubicBezTo>
                    <a:pt x="39468" y="8851"/>
                    <a:pt x="39311" y="8860"/>
                    <a:pt x="39123" y="8860"/>
                  </a:cubicBezTo>
                  <a:cubicBezTo>
                    <a:pt x="37692" y="8860"/>
                    <a:pt x="34442" y="8369"/>
                    <a:pt x="28221" y="5037"/>
                  </a:cubicBezTo>
                  <a:cubicBezTo>
                    <a:pt x="21149" y="1301"/>
                    <a:pt x="20315" y="0"/>
                    <a:pt x="20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4"/>
            <p:cNvSpPr/>
            <p:nvPr/>
          </p:nvSpPr>
          <p:spPr>
            <a:xfrm>
              <a:off x="3889625" y="4548500"/>
              <a:ext cx="200150" cy="233925"/>
            </a:xfrm>
            <a:custGeom>
              <a:avLst/>
              <a:gdLst/>
              <a:ahLst/>
              <a:cxnLst/>
              <a:rect l="l" t="t" r="r" b="b"/>
              <a:pathLst>
                <a:path w="8006" h="9357" extrusionOk="0">
                  <a:moveTo>
                    <a:pt x="2933" y="0"/>
                  </a:moveTo>
                  <a:cubicBezTo>
                    <a:pt x="2552" y="0"/>
                    <a:pt x="2165" y="88"/>
                    <a:pt x="1801" y="275"/>
                  </a:cubicBezTo>
                  <a:lnTo>
                    <a:pt x="1735" y="309"/>
                  </a:lnTo>
                  <a:cubicBezTo>
                    <a:pt x="500" y="942"/>
                    <a:pt x="0" y="2444"/>
                    <a:pt x="634" y="3678"/>
                  </a:cubicBezTo>
                  <a:lnTo>
                    <a:pt x="1768" y="5846"/>
                  </a:lnTo>
                  <a:lnTo>
                    <a:pt x="2869" y="7981"/>
                  </a:lnTo>
                  <a:cubicBezTo>
                    <a:pt x="3316" y="8851"/>
                    <a:pt x="4194" y="9357"/>
                    <a:pt x="5106" y="9357"/>
                  </a:cubicBezTo>
                  <a:cubicBezTo>
                    <a:pt x="5487" y="9357"/>
                    <a:pt x="5874" y="9268"/>
                    <a:pt x="6238" y="9082"/>
                  </a:cubicBezTo>
                  <a:lnTo>
                    <a:pt x="6271" y="9048"/>
                  </a:lnTo>
                  <a:cubicBezTo>
                    <a:pt x="7505" y="8414"/>
                    <a:pt x="8006" y="6913"/>
                    <a:pt x="7372" y="5679"/>
                  </a:cubicBezTo>
                  <a:lnTo>
                    <a:pt x="6271" y="3511"/>
                  </a:lnTo>
                  <a:lnTo>
                    <a:pt x="5170" y="1376"/>
                  </a:lnTo>
                  <a:cubicBezTo>
                    <a:pt x="4723" y="506"/>
                    <a:pt x="3845" y="0"/>
                    <a:pt x="29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4"/>
            <p:cNvSpPr/>
            <p:nvPr/>
          </p:nvSpPr>
          <p:spPr>
            <a:xfrm>
              <a:off x="3889625" y="4548500"/>
              <a:ext cx="156800" cy="146150"/>
            </a:xfrm>
            <a:custGeom>
              <a:avLst/>
              <a:gdLst/>
              <a:ahLst/>
              <a:cxnLst/>
              <a:rect l="l" t="t" r="r" b="b"/>
              <a:pathLst>
                <a:path w="6272" h="5846" extrusionOk="0">
                  <a:moveTo>
                    <a:pt x="2933" y="0"/>
                  </a:moveTo>
                  <a:cubicBezTo>
                    <a:pt x="2552" y="0"/>
                    <a:pt x="2165" y="88"/>
                    <a:pt x="1801" y="275"/>
                  </a:cubicBezTo>
                  <a:lnTo>
                    <a:pt x="1735" y="309"/>
                  </a:lnTo>
                  <a:cubicBezTo>
                    <a:pt x="500" y="942"/>
                    <a:pt x="0" y="2444"/>
                    <a:pt x="634" y="3678"/>
                  </a:cubicBezTo>
                  <a:lnTo>
                    <a:pt x="1768" y="5846"/>
                  </a:lnTo>
                  <a:lnTo>
                    <a:pt x="6271" y="3511"/>
                  </a:lnTo>
                  <a:lnTo>
                    <a:pt x="5170" y="1376"/>
                  </a:lnTo>
                  <a:cubicBezTo>
                    <a:pt x="4723" y="506"/>
                    <a:pt x="3845" y="0"/>
                    <a:pt x="29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4"/>
            <p:cNvSpPr/>
            <p:nvPr/>
          </p:nvSpPr>
          <p:spPr>
            <a:xfrm>
              <a:off x="4068075" y="4241475"/>
              <a:ext cx="196000" cy="235025"/>
            </a:xfrm>
            <a:custGeom>
              <a:avLst/>
              <a:gdLst/>
              <a:ahLst/>
              <a:cxnLst/>
              <a:rect l="l" t="t" r="r" b="b"/>
              <a:pathLst>
                <a:path w="7840" h="9401" extrusionOk="0">
                  <a:moveTo>
                    <a:pt x="4932" y="0"/>
                  </a:moveTo>
                  <a:cubicBezTo>
                    <a:pt x="4001" y="0"/>
                    <a:pt x="3102" y="526"/>
                    <a:pt x="2669" y="1415"/>
                  </a:cubicBezTo>
                  <a:lnTo>
                    <a:pt x="1635" y="3617"/>
                  </a:lnTo>
                  <a:lnTo>
                    <a:pt x="601" y="5785"/>
                  </a:lnTo>
                  <a:cubicBezTo>
                    <a:pt x="1" y="7052"/>
                    <a:pt x="501" y="8553"/>
                    <a:pt x="1768" y="9120"/>
                  </a:cubicBezTo>
                  <a:lnTo>
                    <a:pt x="1835" y="9154"/>
                  </a:lnTo>
                  <a:cubicBezTo>
                    <a:pt x="2180" y="9322"/>
                    <a:pt x="2546" y="9401"/>
                    <a:pt x="2908" y="9401"/>
                  </a:cubicBezTo>
                  <a:cubicBezTo>
                    <a:pt x="3839" y="9401"/>
                    <a:pt x="4738" y="8875"/>
                    <a:pt x="5171" y="7986"/>
                  </a:cubicBezTo>
                  <a:lnTo>
                    <a:pt x="6205" y="5785"/>
                  </a:lnTo>
                  <a:lnTo>
                    <a:pt x="7239" y="3617"/>
                  </a:lnTo>
                  <a:cubicBezTo>
                    <a:pt x="7839" y="2349"/>
                    <a:pt x="7306" y="881"/>
                    <a:pt x="6072" y="281"/>
                  </a:cubicBezTo>
                  <a:lnTo>
                    <a:pt x="6005" y="247"/>
                  </a:lnTo>
                  <a:cubicBezTo>
                    <a:pt x="5660" y="80"/>
                    <a:pt x="5294" y="0"/>
                    <a:pt x="49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4"/>
            <p:cNvSpPr/>
            <p:nvPr/>
          </p:nvSpPr>
          <p:spPr>
            <a:xfrm>
              <a:off x="4108950" y="4241475"/>
              <a:ext cx="155125" cy="144625"/>
            </a:xfrm>
            <a:custGeom>
              <a:avLst/>
              <a:gdLst/>
              <a:ahLst/>
              <a:cxnLst/>
              <a:rect l="l" t="t" r="r" b="b"/>
              <a:pathLst>
                <a:path w="6205" h="5785" extrusionOk="0">
                  <a:moveTo>
                    <a:pt x="3297" y="0"/>
                  </a:moveTo>
                  <a:cubicBezTo>
                    <a:pt x="2366" y="0"/>
                    <a:pt x="1467" y="526"/>
                    <a:pt x="1034" y="1415"/>
                  </a:cubicBezTo>
                  <a:lnTo>
                    <a:pt x="0" y="3617"/>
                  </a:lnTo>
                  <a:lnTo>
                    <a:pt x="4570" y="5785"/>
                  </a:lnTo>
                  <a:lnTo>
                    <a:pt x="5604" y="3617"/>
                  </a:lnTo>
                  <a:cubicBezTo>
                    <a:pt x="6204" y="2349"/>
                    <a:pt x="5704" y="881"/>
                    <a:pt x="4437" y="281"/>
                  </a:cubicBezTo>
                  <a:lnTo>
                    <a:pt x="4370" y="247"/>
                  </a:lnTo>
                  <a:cubicBezTo>
                    <a:pt x="4025" y="80"/>
                    <a:pt x="3659" y="0"/>
                    <a:pt x="3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4"/>
            <p:cNvSpPr/>
            <p:nvPr/>
          </p:nvSpPr>
          <p:spPr>
            <a:xfrm>
              <a:off x="4045550" y="4607075"/>
              <a:ext cx="126800" cy="246875"/>
            </a:xfrm>
            <a:custGeom>
              <a:avLst/>
              <a:gdLst/>
              <a:ahLst/>
              <a:cxnLst/>
              <a:rect l="l" t="t" r="r" b="b"/>
              <a:pathLst>
                <a:path w="5072" h="9875" extrusionOk="0">
                  <a:moveTo>
                    <a:pt x="2503" y="0"/>
                  </a:moveTo>
                  <a:cubicBezTo>
                    <a:pt x="1102" y="0"/>
                    <a:pt x="1" y="1135"/>
                    <a:pt x="1" y="2502"/>
                  </a:cubicBezTo>
                  <a:lnTo>
                    <a:pt x="1" y="7372"/>
                  </a:lnTo>
                  <a:cubicBezTo>
                    <a:pt x="1" y="8740"/>
                    <a:pt x="1102" y="9874"/>
                    <a:pt x="2503" y="9874"/>
                  </a:cubicBezTo>
                  <a:lnTo>
                    <a:pt x="2569" y="9874"/>
                  </a:lnTo>
                  <a:cubicBezTo>
                    <a:pt x="3937" y="9874"/>
                    <a:pt x="5071" y="8740"/>
                    <a:pt x="5071" y="7372"/>
                  </a:cubicBezTo>
                  <a:lnTo>
                    <a:pt x="5071" y="2502"/>
                  </a:lnTo>
                  <a:cubicBezTo>
                    <a:pt x="5071" y="1135"/>
                    <a:pt x="3937" y="0"/>
                    <a:pt x="25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p:nvPr/>
          </p:nvSpPr>
          <p:spPr>
            <a:xfrm>
              <a:off x="4045550" y="4607900"/>
              <a:ext cx="126800" cy="123450"/>
            </a:xfrm>
            <a:custGeom>
              <a:avLst/>
              <a:gdLst/>
              <a:ahLst/>
              <a:cxnLst/>
              <a:rect l="l" t="t" r="r" b="b"/>
              <a:pathLst>
                <a:path w="5072" h="4938" extrusionOk="0">
                  <a:moveTo>
                    <a:pt x="2503" y="1"/>
                  </a:moveTo>
                  <a:cubicBezTo>
                    <a:pt x="1102" y="1"/>
                    <a:pt x="1" y="1102"/>
                    <a:pt x="1" y="2503"/>
                  </a:cubicBezTo>
                  <a:lnTo>
                    <a:pt x="1" y="4938"/>
                  </a:lnTo>
                  <a:lnTo>
                    <a:pt x="5071" y="4938"/>
                  </a:lnTo>
                  <a:lnTo>
                    <a:pt x="5071" y="2503"/>
                  </a:lnTo>
                  <a:cubicBezTo>
                    <a:pt x="5071" y="1102"/>
                    <a:pt x="3937" y="1"/>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4"/>
            <p:cNvSpPr/>
            <p:nvPr/>
          </p:nvSpPr>
          <p:spPr>
            <a:xfrm>
              <a:off x="4404975" y="4324375"/>
              <a:ext cx="186825" cy="239025"/>
            </a:xfrm>
            <a:custGeom>
              <a:avLst/>
              <a:gdLst/>
              <a:ahLst/>
              <a:cxnLst/>
              <a:rect l="l" t="t" r="r" b="b"/>
              <a:pathLst>
                <a:path w="7473" h="9561" extrusionOk="0">
                  <a:moveTo>
                    <a:pt x="2895" y="0"/>
                  </a:moveTo>
                  <a:cubicBezTo>
                    <a:pt x="2599" y="0"/>
                    <a:pt x="2297" y="54"/>
                    <a:pt x="2002" y="167"/>
                  </a:cubicBezTo>
                  <a:lnTo>
                    <a:pt x="1936" y="200"/>
                  </a:lnTo>
                  <a:cubicBezTo>
                    <a:pt x="635" y="701"/>
                    <a:pt x="1" y="2135"/>
                    <a:pt x="501" y="3436"/>
                  </a:cubicBezTo>
                  <a:lnTo>
                    <a:pt x="1368" y="5704"/>
                  </a:lnTo>
                  <a:lnTo>
                    <a:pt x="2236" y="7973"/>
                  </a:lnTo>
                  <a:cubicBezTo>
                    <a:pt x="2625" y="8958"/>
                    <a:pt x="3598" y="9560"/>
                    <a:pt x="4608" y="9560"/>
                  </a:cubicBezTo>
                  <a:cubicBezTo>
                    <a:pt x="4897" y="9560"/>
                    <a:pt x="5189" y="9511"/>
                    <a:pt x="5471" y="9407"/>
                  </a:cubicBezTo>
                  <a:lnTo>
                    <a:pt x="5538" y="9374"/>
                  </a:lnTo>
                  <a:cubicBezTo>
                    <a:pt x="6839" y="8873"/>
                    <a:pt x="7473" y="7406"/>
                    <a:pt x="6972" y="6138"/>
                  </a:cubicBezTo>
                  <a:lnTo>
                    <a:pt x="6105" y="3870"/>
                  </a:lnTo>
                  <a:lnTo>
                    <a:pt x="5238" y="1601"/>
                  </a:lnTo>
                  <a:cubicBezTo>
                    <a:pt x="4851" y="621"/>
                    <a:pt x="3906" y="0"/>
                    <a:pt x="2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4"/>
            <p:cNvSpPr/>
            <p:nvPr/>
          </p:nvSpPr>
          <p:spPr>
            <a:xfrm>
              <a:off x="4404975" y="4324375"/>
              <a:ext cx="152650" cy="142625"/>
            </a:xfrm>
            <a:custGeom>
              <a:avLst/>
              <a:gdLst/>
              <a:ahLst/>
              <a:cxnLst/>
              <a:rect l="l" t="t" r="r" b="b"/>
              <a:pathLst>
                <a:path w="6106" h="5705" extrusionOk="0">
                  <a:moveTo>
                    <a:pt x="2895" y="0"/>
                  </a:moveTo>
                  <a:cubicBezTo>
                    <a:pt x="2599" y="0"/>
                    <a:pt x="2297" y="54"/>
                    <a:pt x="2002" y="167"/>
                  </a:cubicBezTo>
                  <a:lnTo>
                    <a:pt x="1936" y="200"/>
                  </a:lnTo>
                  <a:cubicBezTo>
                    <a:pt x="668" y="701"/>
                    <a:pt x="1" y="2135"/>
                    <a:pt x="501" y="3436"/>
                  </a:cubicBezTo>
                  <a:lnTo>
                    <a:pt x="1368" y="5704"/>
                  </a:lnTo>
                  <a:lnTo>
                    <a:pt x="6105" y="3870"/>
                  </a:lnTo>
                  <a:lnTo>
                    <a:pt x="5238" y="1601"/>
                  </a:lnTo>
                  <a:cubicBezTo>
                    <a:pt x="4851" y="621"/>
                    <a:pt x="3906" y="0"/>
                    <a:pt x="2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4084750" y="4434150"/>
              <a:ext cx="255200" cy="166575"/>
            </a:xfrm>
            <a:custGeom>
              <a:avLst/>
              <a:gdLst/>
              <a:ahLst/>
              <a:cxnLst/>
              <a:rect l="l" t="t" r="r" b="b"/>
              <a:pathLst>
                <a:path w="10208" h="6663" extrusionOk="0">
                  <a:moveTo>
                    <a:pt x="7402" y="1"/>
                  </a:moveTo>
                  <a:cubicBezTo>
                    <a:pt x="7126" y="1"/>
                    <a:pt x="6846" y="47"/>
                    <a:pt x="6572" y="146"/>
                  </a:cubicBezTo>
                  <a:lnTo>
                    <a:pt x="4270" y="946"/>
                  </a:lnTo>
                  <a:lnTo>
                    <a:pt x="2002" y="1714"/>
                  </a:lnTo>
                  <a:cubicBezTo>
                    <a:pt x="668" y="2181"/>
                    <a:pt x="1" y="3582"/>
                    <a:pt x="434" y="4916"/>
                  </a:cubicBezTo>
                  <a:lnTo>
                    <a:pt x="468" y="4983"/>
                  </a:lnTo>
                  <a:cubicBezTo>
                    <a:pt x="810" y="6009"/>
                    <a:pt x="1775" y="6662"/>
                    <a:pt x="2807" y="6662"/>
                  </a:cubicBezTo>
                  <a:cubicBezTo>
                    <a:pt x="3082" y="6662"/>
                    <a:pt x="3362" y="6616"/>
                    <a:pt x="3637" y="6517"/>
                  </a:cubicBezTo>
                  <a:lnTo>
                    <a:pt x="5938" y="5717"/>
                  </a:lnTo>
                  <a:lnTo>
                    <a:pt x="8207" y="4949"/>
                  </a:lnTo>
                  <a:cubicBezTo>
                    <a:pt x="9541" y="4482"/>
                    <a:pt x="10208" y="3081"/>
                    <a:pt x="9774" y="1747"/>
                  </a:cubicBezTo>
                  <a:lnTo>
                    <a:pt x="9741" y="1680"/>
                  </a:lnTo>
                  <a:cubicBezTo>
                    <a:pt x="9399" y="654"/>
                    <a:pt x="8433" y="1"/>
                    <a:pt x="7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4"/>
            <p:cNvSpPr/>
            <p:nvPr/>
          </p:nvSpPr>
          <p:spPr>
            <a:xfrm>
              <a:off x="4191500" y="4434150"/>
              <a:ext cx="148450" cy="142925"/>
            </a:xfrm>
            <a:custGeom>
              <a:avLst/>
              <a:gdLst/>
              <a:ahLst/>
              <a:cxnLst/>
              <a:rect l="l" t="t" r="r" b="b"/>
              <a:pathLst>
                <a:path w="5938" h="5717" extrusionOk="0">
                  <a:moveTo>
                    <a:pt x="3132" y="1"/>
                  </a:moveTo>
                  <a:cubicBezTo>
                    <a:pt x="2856" y="1"/>
                    <a:pt x="2576" y="47"/>
                    <a:pt x="2302" y="146"/>
                  </a:cubicBezTo>
                  <a:lnTo>
                    <a:pt x="0" y="946"/>
                  </a:lnTo>
                  <a:lnTo>
                    <a:pt x="1668" y="5717"/>
                  </a:lnTo>
                  <a:lnTo>
                    <a:pt x="3937" y="4949"/>
                  </a:lnTo>
                  <a:cubicBezTo>
                    <a:pt x="5237" y="4482"/>
                    <a:pt x="5938" y="3081"/>
                    <a:pt x="5504" y="1747"/>
                  </a:cubicBezTo>
                  <a:lnTo>
                    <a:pt x="5471" y="1680"/>
                  </a:lnTo>
                  <a:cubicBezTo>
                    <a:pt x="5129" y="654"/>
                    <a:pt x="4163" y="1"/>
                    <a:pt x="3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4"/>
            <p:cNvSpPr/>
            <p:nvPr/>
          </p:nvSpPr>
          <p:spPr>
            <a:xfrm>
              <a:off x="4255700" y="4636950"/>
              <a:ext cx="221850" cy="215175"/>
            </a:xfrm>
            <a:custGeom>
              <a:avLst/>
              <a:gdLst/>
              <a:ahLst/>
              <a:cxnLst/>
              <a:rect l="l" t="t" r="r" b="b"/>
              <a:pathLst>
                <a:path w="8874" h="8607" extrusionOk="0">
                  <a:moveTo>
                    <a:pt x="6029" y="1"/>
                  </a:moveTo>
                  <a:cubicBezTo>
                    <a:pt x="5359" y="1"/>
                    <a:pt x="4691" y="268"/>
                    <a:pt x="4204" y="807"/>
                  </a:cubicBezTo>
                  <a:lnTo>
                    <a:pt x="2569" y="2575"/>
                  </a:lnTo>
                  <a:lnTo>
                    <a:pt x="935" y="4376"/>
                  </a:lnTo>
                  <a:cubicBezTo>
                    <a:pt x="1" y="5377"/>
                    <a:pt x="68" y="6978"/>
                    <a:pt x="1068" y="7912"/>
                  </a:cubicBezTo>
                  <a:lnTo>
                    <a:pt x="1135" y="7945"/>
                  </a:lnTo>
                  <a:cubicBezTo>
                    <a:pt x="1610" y="8388"/>
                    <a:pt x="2219" y="8606"/>
                    <a:pt x="2828" y="8606"/>
                  </a:cubicBezTo>
                  <a:cubicBezTo>
                    <a:pt x="3504" y="8606"/>
                    <a:pt x="4180" y="8338"/>
                    <a:pt x="4671" y="7812"/>
                  </a:cubicBezTo>
                  <a:lnTo>
                    <a:pt x="6305" y="6011"/>
                  </a:lnTo>
                  <a:lnTo>
                    <a:pt x="7940" y="4243"/>
                  </a:lnTo>
                  <a:cubicBezTo>
                    <a:pt x="8874" y="3242"/>
                    <a:pt x="8807" y="1641"/>
                    <a:pt x="7806" y="707"/>
                  </a:cubicBezTo>
                  <a:lnTo>
                    <a:pt x="7740" y="673"/>
                  </a:lnTo>
                  <a:cubicBezTo>
                    <a:pt x="7261" y="226"/>
                    <a:pt x="6644" y="1"/>
                    <a:pt x="6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4"/>
            <p:cNvSpPr/>
            <p:nvPr/>
          </p:nvSpPr>
          <p:spPr>
            <a:xfrm>
              <a:off x="4319925" y="4636950"/>
              <a:ext cx="157625" cy="150275"/>
            </a:xfrm>
            <a:custGeom>
              <a:avLst/>
              <a:gdLst/>
              <a:ahLst/>
              <a:cxnLst/>
              <a:rect l="l" t="t" r="r" b="b"/>
              <a:pathLst>
                <a:path w="6305" h="6011" extrusionOk="0">
                  <a:moveTo>
                    <a:pt x="3460" y="1"/>
                  </a:moveTo>
                  <a:cubicBezTo>
                    <a:pt x="2790" y="1"/>
                    <a:pt x="2122" y="268"/>
                    <a:pt x="1635" y="807"/>
                  </a:cubicBezTo>
                  <a:lnTo>
                    <a:pt x="0" y="2575"/>
                  </a:lnTo>
                  <a:lnTo>
                    <a:pt x="3736" y="6011"/>
                  </a:lnTo>
                  <a:lnTo>
                    <a:pt x="5371" y="4243"/>
                  </a:lnTo>
                  <a:cubicBezTo>
                    <a:pt x="6305" y="3242"/>
                    <a:pt x="6238" y="1641"/>
                    <a:pt x="5237" y="707"/>
                  </a:cubicBezTo>
                  <a:lnTo>
                    <a:pt x="5171" y="673"/>
                  </a:lnTo>
                  <a:cubicBezTo>
                    <a:pt x="4692" y="226"/>
                    <a:pt x="4075" y="1"/>
                    <a:pt x="3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4"/>
            <p:cNvSpPr/>
            <p:nvPr/>
          </p:nvSpPr>
          <p:spPr>
            <a:xfrm>
              <a:off x="4293225" y="4484325"/>
              <a:ext cx="141800" cy="246350"/>
            </a:xfrm>
            <a:custGeom>
              <a:avLst/>
              <a:gdLst/>
              <a:ahLst/>
              <a:cxnLst/>
              <a:rect l="l" t="t" r="r" b="b"/>
              <a:pathLst>
                <a:path w="5672" h="9854" extrusionOk="0">
                  <a:moveTo>
                    <a:pt x="3016" y="0"/>
                  </a:moveTo>
                  <a:cubicBezTo>
                    <a:pt x="1697" y="0"/>
                    <a:pt x="597" y="1002"/>
                    <a:pt x="501" y="2309"/>
                  </a:cubicBezTo>
                  <a:lnTo>
                    <a:pt x="301" y="4710"/>
                  </a:lnTo>
                  <a:lnTo>
                    <a:pt x="101" y="7145"/>
                  </a:lnTo>
                  <a:cubicBezTo>
                    <a:pt x="1" y="8513"/>
                    <a:pt x="1002" y="9714"/>
                    <a:pt x="2403" y="9847"/>
                  </a:cubicBezTo>
                  <a:lnTo>
                    <a:pt x="2469" y="9847"/>
                  </a:lnTo>
                  <a:cubicBezTo>
                    <a:pt x="2531" y="9852"/>
                    <a:pt x="2592" y="9854"/>
                    <a:pt x="2652" y="9854"/>
                  </a:cubicBezTo>
                  <a:cubicBezTo>
                    <a:pt x="3943" y="9854"/>
                    <a:pt x="5044" y="8852"/>
                    <a:pt x="5171" y="7546"/>
                  </a:cubicBezTo>
                  <a:lnTo>
                    <a:pt x="5371" y="5144"/>
                  </a:lnTo>
                  <a:lnTo>
                    <a:pt x="5572" y="2709"/>
                  </a:lnTo>
                  <a:cubicBezTo>
                    <a:pt x="5672" y="1341"/>
                    <a:pt x="4638" y="140"/>
                    <a:pt x="3270" y="7"/>
                  </a:cubicBezTo>
                  <a:lnTo>
                    <a:pt x="3203" y="7"/>
                  </a:lnTo>
                  <a:cubicBezTo>
                    <a:pt x="3140" y="2"/>
                    <a:pt x="3078" y="0"/>
                    <a:pt x="3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4"/>
            <p:cNvSpPr/>
            <p:nvPr/>
          </p:nvSpPr>
          <p:spPr>
            <a:xfrm>
              <a:off x="4300750" y="4484325"/>
              <a:ext cx="134275" cy="128600"/>
            </a:xfrm>
            <a:custGeom>
              <a:avLst/>
              <a:gdLst/>
              <a:ahLst/>
              <a:cxnLst/>
              <a:rect l="l" t="t" r="r" b="b"/>
              <a:pathLst>
                <a:path w="5371" h="5144" extrusionOk="0">
                  <a:moveTo>
                    <a:pt x="2719" y="0"/>
                  </a:moveTo>
                  <a:cubicBezTo>
                    <a:pt x="1426" y="0"/>
                    <a:pt x="296" y="1002"/>
                    <a:pt x="200" y="2309"/>
                  </a:cubicBezTo>
                  <a:lnTo>
                    <a:pt x="0" y="4710"/>
                  </a:lnTo>
                  <a:lnTo>
                    <a:pt x="5070" y="5144"/>
                  </a:lnTo>
                  <a:lnTo>
                    <a:pt x="5271" y="2709"/>
                  </a:lnTo>
                  <a:cubicBezTo>
                    <a:pt x="5371" y="1341"/>
                    <a:pt x="4337" y="140"/>
                    <a:pt x="2969" y="7"/>
                  </a:cubicBezTo>
                  <a:lnTo>
                    <a:pt x="2902" y="7"/>
                  </a:lnTo>
                  <a:cubicBezTo>
                    <a:pt x="2841" y="2"/>
                    <a:pt x="2780"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64"/>
          <p:cNvSpPr/>
          <p:nvPr/>
        </p:nvSpPr>
        <p:spPr>
          <a:xfrm>
            <a:off x="8203299" y="4338728"/>
            <a:ext cx="231227" cy="230146"/>
          </a:xfrm>
          <a:custGeom>
            <a:avLst/>
            <a:gdLst/>
            <a:ahLst/>
            <a:cxnLst/>
            <a:rect l="l" t="t" r="r" b="b"/>
            <a:pathLst>
              <a:path w="7273" h="7239" extrusionOk="0">
                <a:moveTo>
                  <a:pt x="2902" y="0"/>
                </a:moveTo>
                <a:cubicBezTo>
                  <a:pt x="2569" y="0"/>
                  <a:pt x="2469" y="134"/>
                  <a:pt x="2469" y="434"/>
                </a:cubicBezTo>
                <a:lnTo>
                  <a:pt x="2469" y="2502"/>
                </a:lnTo>
                <a:lnTo>
                  <a:pt x="434" y="2502"/>
                </a:lnTo>
                <a:cubicBezTo>
                  <a:pt x="134" y="2502"/>
                  <a:pt x="0" y="2636"/>
                  <a:pt x="0" y="2936"/>
                </a:cubicBezTo>
                <a:lnTo>
                  <a:pt x="0" y="4303"/>
                </a:lnTo>
                <a:cubicBezTo>
                  <a:pt x="0" y="4637"/>
                  <a:pt x="134" y="4770"/>
                  <a:pt x="434" y="4770"/>
                </a:cubicBezTo>
                <a:lnTo>
                  <a:pt x="2435" y="4770"/>
                </a:lnTo>
                <a:lnTo>
                  <a:pt x="2435" y="6805"/>
                </a:lnTo>
                <a:cubicBezTo>
                  <a:pt x="2435" y="7106"/>
                  <a:pt x="2569" y="7239"/>
                  <a:pt x="2869" y="7239"/>
                </a:cubicBezTo>
                <a:lnTo>
                  <a:pt x="4404" y="7239"/>
                </a:lnTo>
                <a:cubicBezTo>
                  <a:pt x="4704" y="7239"/>
                  <a:pt x="4837" y="7106"/>
                  <a:pt x="4837" y="6805"/>
                </a:cubicBezTo>
                <a:lnTo>
                  <a:pt x="4837" y="4770"/>
                </a:lnTo>
                <a:lnTo>
                  <a:pt x="6839" y="4770"/>
                </a:lnTo>
                <a:cubicBezTo>
                  <a:pt x="7139" y="4770"/>
                  <a:pt x="7272" y="4637"/>
                  <a:pt x="7272" y="4303"/>
                </a:cubicBezTo>
                <a:lnTo>
                  <a:pt x="7272" y="2936"/>
                </a:lnTo>
                <a:cubicBezTo>
                  <a:pt x="7272" y="2602"/>
                  <a:pt x="7139" y="2502"/>
                  <a:pt x="6839" y="2502"/>
                </a:cubicBezTo>
                <a:lnTo>
                  <a:pt x="4837" y="2502"/>
                </a:lnTo>
                <a:lnTo>
                  <a:pt x="4837" y="434"/>
                </a:lnTo>
                <a:cubicBezTo>
                  <a:pt x="4837" y="134"/>
                  <a:pt x="4704" y="0"/>
                  <a:pt x="4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5" name="Google Shape;1135;p64"/>
          <p:cNvGrpSpPr/>
          <p:nvPr/>
        </p:nvGrpSpPr>
        <p:grpSpPr>
          <a:xfrm>
            <a:off x="7903223" y="1550975"/>
            <a:ext cx="357775" cy="295791"/>
            <a:chOff x="-783927" y="2108838"/>
            <a:chExt cx="357775" cy="295791"/>
          </a:xfrm>
        </p:grpSpPr>
        <p:sp>
          <p:nvSpPr>
            <p:cNvPr id="1136" name="Google Shape;1136;p64"/>
            <p:cNvSpPr/>
            <p:nvPr/>
          </p:nvSpPr>
          <p:spPr>
            <a:xfrm>
              <a:off x="-783927" y="2108838"/>
              <a:ext cx="357775" cy="295791"/>
            </a:xfrm>
            <a:custGeom>
              <a:avLst/>
              <a:gdLst/>
              <a:ahLst/>
              <a:cxnLst/>
              <a:rect l="l" t="t" r="r" b="b"/>
              <a:pathLst>
                <a:path w="10228" h="8456" extrusionOk="0">
                  <a:moveTo>
                    <a:pt x="4674" y="1"/>
                  </a:moveTo>
                  <a:cubicBezTo>
                    <a:pt x="3660" y="1"/>
                    <a:pt x="2642" y="369"/>
                    <a:pt x="1835" y="1113"/>
                  </a:cubicBezTo>
                  <a:cubicBezTo>
                    <a:pt x="134" y="2681"/>
                    <a:pt x="1" y="5316"/>
                    <a:pt x="1568" y="7017"/>
                  </a:cubicBezTo>
                  <a:cubicBezTo>
                    <a:pt x="1735" y="7217"/>
                    <a:pt x="1935" y="7384"/>
                    <a:pt x="2135" y="7518"/>
                  </a:cubicBezTo>
                  <a:cubicBezTo>
                    <a:pt x="2962" y="8173"/>
                    <a:pt x="3852" y="8456"/>
                    <a:pt x="4706" y="8456"/>
                  </a:cubicBezTo>
                  <a:cubicBezTo>
                    <a:pt x="7680" y="8456"/>
                    <a:pt x="10227" y="5030"/>
                    <a:pt x="8206" y="1947"/>
                  </a:cubicBezTo>
                  <a:cubicBezTo>
                    <a:pt x="8073" y="1747"/>
                    <a:pt x="7906" y="1547"/>
                    <a:pt x="7739" y="1346"/>
                  </a:cubicBezTo>
                  <a:cubicBezTo>
                    <a:pt x="6916" y="452"/>
                    <a:pt x="5797" y="1"/>
                    <a:pt x="4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745414" y="2137242"/>
              <a:ext cx="248568" cy="234576"/>
            </a:xfrm>
            <a:custGeom>
              <a:avLst/>
              <a:gdLst/>
              <a:ahLst/>
              <a:cxnLst/>
              <a:rect l="l" t="t" r="r" b="b"/>
              <a:pathLst>
                <a:path w="7106" h="6706" extrusionOk="0">
                  <a:moveTo>
                    <a:pt x="6038" y="1"/>
                  </a:moveTo>
                  <a:lnTo>
                    <a:pt x="0" y="5571"/>
                  </a:lnTo>
                  <a:cubicBezTo>
                    <a:pt x="134" y="5805"/>
                    <a:pt x="301" y="6005"/>
                    <a:pt x="467" y="6205"/>
                  </a:cubicBezTo>
                  <a:cubicBezTo>
                    <a:pt x="634" y="6405"/>
                    <a:pt x="834" y="6572"/>
                    <a:pt x="1034" y="6706"/>
                  </a:cubicBezTo>
                  <a:lnTo>
                    <a:pt x="7105" y="1135"/>
                  </a:lnTo>
                  <a:cubicBezTo>
                    <a:pt x="6972" y="935"/>
                    <a:pt x="6805" y="735"/>
                    <a:pt x="6638" y="534"/>
                  </a:cubicBezTo>
                  <a:cubicBezTo>
                    <a:pt x="6472" y="334"/>
                    <a:pt x="6271" y="167"/>
                    <a:pt x="60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64"/>
          <p:cNvSpPr/>
          <p:nvPr/>
        </p:nvSpPr>
        <p:spPr>
          <a:xfrm>
            <a:off x="4456925" y="4234427"/>
            <a:ext cx="230146" cy="230178"/>
          </a:xfrm>
          <a:custGeom>
            <a:avLst/>
            <a:gdLst/>
            <a:ahLst/>
            <a:cxnLst/>
            <a:rect l="l" t="t" r="r" b="b"/>
            <a:pathLst>
              <a:path w="7239" h="7240" extrusionOk="0">
                <a:moveTo>
                  <a:pt x="2869" y="1"/>
                </a:moveTo>
                <a:cubicBezTo>
                  <a:pt x="2536" y="1"/>
                  <a:pt x="2436" y="134"/>
                  <a:pt x="2436" y="435"/>
                </a:cubicBezTo>
                <a:lnTo>
                  <a:pt x="2436" y="2469"/>
                </a:lnTo>
                <a:lnTo>
                  <a:pt x="434" y="2469"/>
                </a:lnTo>
                <a:cubicBezTo>
                  <a:pt x="134" y="2469"/>
                  <a:pt x="0" y="2603"/>
                  <a:pt x="0" y="2903"/>
                </a:cubicBezTo>
                <a:lnTo>
                  <a:pt x="0" y="4304"/>
                </a:lnTo>
                <a:cubicBezTo>
                  <a:pt x="0" y="4638"/>
                  <a:pt x="134" y="4738"/>
                  <a:pt x="434" y="4738"/>
                </a:cubicBezTo>
                <a:lnTo>
                  <a:pt x="2436" y="4738"/>
                </a:lnTo>
                <a:lnTo>
                  <a:pt x="2436" y="6806"/>
                </a:lnTo>
                <a:cubicBezTo>
                  <a:pt x="2436" y="7106"/>
                  <a:pt x="2536" y="7239"/>
                  <a:pt x="2869" y="7239"/>
                </a:cubicBezTo>
                <a:lnTo>
                  <a:pt x="4370" y="7239"/>
                </a:lnTo>
                <a:cubicBezTo>
                  <a:pt x="4704" y="7239"/>
                  <a:pt x="4804" y="7106"/>
                  <a:pt x="4804" y="6806"/>
                </a:cubicBezTo>
                <a:lnTo>
                  <a:pt x="4804" y="4738"/>
                </a:lnTo>
                <a:lnTo>
                  <a:pt x="6805" y="4738"/>
                </a:lnTo>
                <a:cubicBezTo>
                  <a:pt x="7106" y="4738"/>
                  <a:pt x="7239" y="4604"/>
                  <a:pt x="7239" y="4304"/>
                </a:cubicBezTo>
                <a:lnTo>
                  <a:pt x="7239" y="2903"/>
                </a:lnTo>
                <a:cubicBezTo>
                  <a:pt x="7239" y="2603"/>
                  <a:pt x="7106" y="2469"/>
                  <a:pt x="6805" y="2469"/>
                </a:cubicBezTo>
                <a:lnTo>
                  <a:pt x="4804" y="2469"/>
                </a:lnTo>
                <a:lnTo>
                  <a:pt x="4804" y="435"/>
                </a:lnTo>
                <a:cubicBezTo>
                  <a:pt x="4804" y="134"/>
                  <a:pt x="4670" y="1"/>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64"/>
          <p:cNvGrpSpPr/>
          <p:nvPr/>
        </p:nvGrpSpPr>
        <p:grpSpPr>
          <a:xfrm rot="9651258">
            <a:off x="4835527" y="350969"/>
            <a:ext cx="643548" cy="377045"/>
            <a:chOff x="-1131628" y="1250953"/>
            <a:chExt cx="695437" cy="407447"/>
          </a:xfrm>
        </p:grpSpPr>
        <p:sp>
          <p:nvSpPr>
            <p:cNvPr id="1140" name="Google Shape;1140;p64"/>
            <p:cNvSpPr/>
            <p:nvPr/>
          </p:nvSpPr>
          <p:spPr>
            <a:xfrm>
              <a:off x="-1131628" y="1250953"/>
              <a:ext cx="695437" cy="407447"/>
            </a:xfrm>
            <a:custGeom>
              <a:avLst/>
              <a:gdLst/>
              <a:ahLst/>
              <a:cxnLst/>
              <a:rect l="l" t="t" r="r" b="b"/>
              <a:pathLst>
                <a:path w="19881" h="11648" extrusionOk="0">
                  <a:moveTo>
                    <a:pt x="15592" y="0"/>
                  </a:moveTo>
                  <a:cubicBezTo>
                    <a:pt x="15168" y="0"/>
                    <a:pt x="14735" y="71"/>
                    <a:pt x="14310" y="220"/>
                  </a:cubicBezTo>
                  <a:lnTo>
                    <a:pt x="3036" y="4256"/>
                  </a:lnTo>
                  <a:cubicBezTo>
                    <a:pt x="1034" y="4956"/>
                    <a:pt x="0" y="7125"/>
                    <a:pt x="701" y="9126"/>
                  </a:cubicBezTo>
                  <a:cubicBezTo>
                    <a:pt x="1252" y="10676"/>
                    <a:pt x="2735" y="11647"/>
                    <a:pt x="4318" y="11647"/>
                  </a:cubicBezTo>
                  <a:cubicBezTo>
                    <a:pt x="4745" y="11647"/>
                    <a:pt x="5179" y="11576"/>
                    <a:pt x="5604" y="11428"/>
                  </a:cubicBezTo>
                  <a:lnTo>
                    <a:pt x="16879" y="7425"/>
                  </a:lnTo>
                  <a:cubicBezTo>
                    <a:pt x="18847" y="6691"/>
                    <a:pt x="19881" y="4523"/>
                    <a:pt x="19180" y="2521"/>
                  </a:cubicBezTo>
                  <a:cubicBezTo>
                    <a:pt x="18629" y="971"/>
                    <a:pt x="17166" y="0"/>
                    <a:pt x="15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1131628" y="1328644"/>
              <a:ext cx="393245" cy="329756"/>
            </a:xfrm>
            <a:custGeom>
              <a:avLst/>
              <a:gdLst/>
              <a:ahLst/>
              <a:cxnLst/>
              <a:rect l="l" t="t" r="r" b="b"/>
              <a:pathLst>
                <a:path w="11242" h="9427" extrusionOk="0">
                  <a:moveTo>
                    <a:pt x="8673" y="0"/>
                  </a:moveTo>
                  <a:lnTo>
                    <a:pt x="3036" y="2035"/>
                  </a:lnTo>
                  <a:cubicBezTo>
                    <a:pt x="1034" y="2735"/>
                    <a:pt x="0" y="4904"/>
                    <a:pt x="701" y="6905"/>
                  </a:cubicBezTo>
                  <a:cubicBezTo>
                    <a:pt x="1252" y="8455"/>
                    <a:pt x="2735" y="9426"/>
                    <a:pt x="4318" y="9426"/>
                  </a:cubicBezTo>
                  <a:cubicBezTo>
                    <a:pt x="4745" y="9426"/>
                    <a:pt x="5179" y="9355"/>
                    <a:pt x="5604" y="9207"/>
                  </a:cubicBezTo>
                  <a:lnTo>
                    <a:pt x="11241" y="7205"/>
                  </a:lnTo>
                  <a:lnTo>
                    <a:pt x="86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1033614" y="1304858"/>
              <a:ext cx="460931" cy="190956"/>
            </a:xfrm>
            <a:custGeom>
              <a:avLst/>
              <a:gdLst/>
              <a:ahLst/>
              <a:cxnLst/>
              <a:rect l="l" t="t" r="r" b="b"/>
              <a:pathLst>
                <a:path w="13177" h="5459" extrusionOk="0">
                  <a:moveTo>
                    <a:pt x="12479" y="0"/>
                  </a:moveTo>
                  <a:cubicBezTo>
                    <a:pt x="12400" y="0"/>
                    <a:pt x="12320" y="15"/>
                    <a:pt x="12242" y="46"/>
                  </a:cubicBezTo>
                  <a:lnTo>
                    <a:pt x="500" y="4216"/>
                  </a:lnTo>
                  <a:cubicBezTo>
                    <a:pt x="167" y="4349"/>
                    <a:pt x="0" y="4716"/>
                    <a:pt x="100" y="5050"/>
                  </a:cubicBezTo>
                  <a:cubicBezTo>
                    <a:pt x="205" y="5285"/>
                    <a:pt x="453" y="5459"/>
                    <a:pt x="716" y="5459"/>
                  </a:cubicBezTo>
                  <a:cubicBezTo>
                    <a:pt x="788" y="5459"/>
                    <a:pt x="862" y="5446"/>
                    <a:pt x="934" y="5417"/>
                  </a:cubicBezTo>
                  <a:lnTo>
                    <a:pt x="12676" y="1214"/>
                  </a:lnTo>
                  <a:cubicBezTo>
                    <a:pt x="13009" y="1114"/>
                    <a:pt x="13176" y="747"/>
                    <a:pt x="13076" y="413"/>
                  </a:cubicBezTo>
                  <a:cubicBezTo>
                    <a:pt x="12974" y="158"/>
                    <a:pt x="12735" y="0"/>
                    <a:pt x="12479" y="0"/>
                  </a:cubicBezTo>
                  <a:close/>
                </a:path>
              </a:pathLst>
            </a:custGeom>
            <a:solidFill>
              <a:srgbClr val="FAE9CD">
                <a:alpha val="4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78"/>
                                        </p:tgtEl>
                                        <p:attrNameLst>
                                          <p:attrName>style.visibility</p:attrName>
                                        </p:attrNameLst>
                                      </p:cBhvr>
                                      <p:to>
                                        <p:strVal val="visible"/>
                                      </p:to>
                                    </p:set>
                                    <p:animEffect transition="in" filter="fade">
                                      <p:cBhvr>
                                        <p:cTn id="11" dur="1000"/>
                                        <p:tgtEl>
                                          <p:spTgt spid="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nrendo.2017.151-f1.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0012" y="127797"/>
            <a:ext cx="8263976" cy="4887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15"/>
          <p:cNvSpPr txBox="1">
            <a:spLocks noChangeArrowheads="1"/>
          </p:cNvSpPr>
          <p:nvPr/>
        </p:nvSpPr>
        <p:spPr bwMode="auto">
          <a:xfrm>
            <a:off x="798220" y="4577703"/>
            <a:ext cx="5829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latin typeface="Arial" panose="020B0604020202020204" pitchFamily="34" charset="0"/>
                <a:cs typeface="Arial" panose="020B0604020202020204" pitchFamily="34" charset="0"/>
              </a:rPr>
              <a:t>Zheng et al. Nat. Rev. </a:t>
            </a:r>
            <a:r>
              <a:rPr lang="en-US" altLang="en-US" sz="1400" dirty="0" err="1">
                <a:solidFill>
                  <a:schemeClr val="bg1"/>
                </a:solidFill>
                <a:latin typeface="Arial" panose="020B0604020202020204" pitchFamily="34" charset="0"/>
                <a:cs typeface="Arial" panose="020B0604020202020204" pitchFamily="34" charset="0"/>
              </a:rPr>
              <a:t>Endocrinol</a:t>
            </a:r>
            <a:r>
              <a:rPr lang="en-US" altLang="en-US" sz="1400" dirty="0">
                <a:solidFill>
                  <a:schemeClr val="bg1"/>
                </a:solidFill>
                <a:latin typeface="Arial" panose="020B0604020202020204" pitchFamily="34" charset="0"/>
                <a:cs typeface="Arial" panose="020B0604020202020204" pitchFamily="34" charset="0"/>
              </a:rPr>
              <a:t> </a:t>
            </a:r>
            <a:r>
              <a:rPr lang="en-GB" altLang="en-US" sz="1400" dirty="0">
                <a:solidFill>
                  <a:schemeClr val="bg1"/>
                </a:solidFill>
                <a:latin typeface="Arial" panose="020B0604020202020204" pitchFamily="34" charset="0"/>
                <a:cs typeface="Arial" panose="020B0604020202020204" pitchFamily="34" charset="0"/>
              </a:rPr>
              <a:t>2018; 14:88</a:t>
            </a:r>
            <a:endParaRPr lang="en-US" altLang="en-US" sz="1400" dirty="0">
              <a:solidFill>
                <a:schemeClr val="bg1"/>
              </a:solidFill>
              <a:latin typeface="Arial" panose="020B0604020202020204" pitchFamily="34" charset="0"/>
              <a:cs typeface="Arial" panose="020B0604020202020204" pitchFamily="34" charset="0"/>
            </a:endParaRPr>
          </a:p>
        </p:txBody>
      </p:sp>
      <p:sp>
        <p:nvSpPr>
          <p:cNvPr id="4" name="Oval 3"/>
          <p:cNvSpPr/>
          <p:nvPr/>
        </p:nvSpPr>
        <p:spPr>
          <a:xfrm>
            <a:off x="440012" y="1485041"/>
            <a:ext cx="1966304" cy="1024403"/>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EA63CEA-20E6-BF49-9E26-55C5B83484EB}"/>
              </a:ext>
            </a:extLst>
          </p:cNvPr>
          <p:cNvSpPr txBox="1"/>
          <p:nvPr/>
        </p:nvSpPr>
        <p:spPr>
          <a:xfrm>
            <a:off x="7824389" y="389752"/>
            <a:ext cx="652743" cy="341632"/>
          </a:xfrm>
          <a:prstGeom prst="rect">
            <a:avLst/>
          </a:prstGeom>
          <a:noFill/>
        </p:spPr>
        <p:txBody>
          <a:bodyPr wrap="none" rtlCol="0">
            <a:spAutoFit/>
          </a:bodyPr>
          <a:lstStyle/>
          <a:p>
            <a:pPr>
              <a:lnSpc>
                <a:spcPct val="90000"/>
              </a:lnSpc>
            </a:pPr>
            <a:r>
              <a:rPr lang="en-US" dirty="0">
                <a:solidFill>
                  <a:srgbClr val="696253"/>
                </a:solidFill>
              </a:rPr>
              <a:t>2015</a:t>
            </a:r>
          </a:p>
        </p:txBody>
      </p:sp>
      <p:pic>
        <p:nvPicPr>
          <p:cNvPr id="5" name="Picture 4" descr="Hasil gambar untuk 1 out of 10">
            <a:extLst>
              <a:ext uri="{FF2B5EF4-FFF2-40B4-BE49-F238E27FC236}">
                <a16:creationId xmlns:a16="http://schemas.microsoft.com/office/drawing/2014/main" xmlns="" id="{9D781F0B-941A-BA47-19EC-8DDFC496ACA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390098" y="2146338"/>
            <a:ext cx="2110036" cy="1536383"/>
          </a:xfrm>
          <a:prstGeom prst="rect">
            <a:avLst/>
          </a:prstGeom>
          <a:solidFill>
            <a:schemeClr val="bg2">
              <a:lumMod val="40000"/>
              <a:lumOff val="60000"/>
            </a:schemeClr>
          </a:solidFill>
        </p:spPr>
      </p:pic>
      <p:sp>
        <p:nvSpPr>
          <p:cNvPr id="6" name="TextBox 5">
            <a:extLst>
              <a:ext uri="{FF2B5EF4-FFF2-40B4-BE49-F238E27FC236}">
                <a16:creationId xmlns:a16="http://schemas.microsoft.com/office/drawing/2014/main" xmlns="" id="{CF6284F1-9C7B-56C9-5FD5-DBB076B94524}"/>
              </a:ext>
            </a:extLst>
          </p:cNvPr>
          <p:cNvSpPr txBox="1"/>
          <p:nvPr/>
        </p:nvSpPr>
        <p:spPr>
          <a:xfrm>
            <a:off x="2406316" y="1348629"/>
            <a:ext cx="1966304" cy="607859"/>
          </a:xfrm>
          <a:prstGeom prst="rect">
            <a:avLst/>
          </a:prstGeom>
          <a:solidFill>
            <a:schemeClr val="bg2"/>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sz="2000" b="1" i="0" u="none" strike="noStrike" kern="1200" cap="none" spc="0" normalizeH="0" baseline="0" noProof="0" dirty="0">
                <a:ln>
                  <a:noFill/>
                </a:ln>
                <a:solidFill>
                  <a:srgbClr val="C00000"/>
                </a:solidFill>
                <a:effectLst/>
                <a:uLnTx/>
                <a:uFillTx/>
                <a:latin typeface="Fira Sans" panose="020B0503050000020004" pitchFamily="34" charset="0"/>
                <a:ea typeface="+mn-ea"/>
                <a:cs typeface="+mn-cs"/>
              </a:rPr>
              <a:t>1 </a:t>
            </a:r>
            <a:r>
              <a:rPr kumimoji="1" lang="en-US" sz="2000" b="1"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out of </a:t>
            </a:r>
            <a:r>
              <a:rPr kumimoji="1" lang="en-US" sz="2000" b="1" i="0" u="none" strike="noStrike" kern="1200" cap="none" spc="0" normalizeH="0" baseline="0" noProof="0" dirty="0">
                <a:ln>
                  <a:noFill/>
                </a:ln>
                <a:solidFill>
                  <a:srgbClr val="C00000"/>
                </a:solidFill>
                <a:effectLst/>
                <a:uLnTx/>
                <a:uFillTx/>
                <a:latin typeface="Fira Sans" panose="020B0503050000020004" pitchFamily="34" charset="0"/>
                <a:ea typeface="+mn-ea"/>
                <a:cs typeface="+mn-cs"/>
              </a:rPr>
              <a:t>10</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prstClr val="black"/>
                </a:solidFill>
                <a:effectLst/>
                <a:uLnTx/>
                <a:uFillTx/>
                <a:latin typeface="Fira Sans" panose="020B0503050000020004" pitchFamily="34" charset="0"/>
                <a:ea typeface="+mn-ea"/>
                <a:cs typeface="+mn-cs"/>
              </a:rPr>
              <a:t>Indonesian Adults</a:t>
            </a:r>
          </a:p>
        </p:txBody>
      </p:sp>
      <p:sp>
        <p:nvSpPr>
          <p:cNvPr id="8" name="TextBox 7">
            <a:extLst>
              <a:ext uri="{FF2B5EF4-FFF2-40B4-BE49-F238E27FC236}">
                <a16:creationId xmlns:a16="http://schemas.microsoft.com/office/drawing/2014/main" xmlns="" id="{A1A2634D-ED58-0DEC-5C5D-0632C1BA2F04}"/>
              </a:ext>
            </a:extLst>
          </p:cNvPr>
          <p:cNvSpPr txBox="1"/>
          <p:nvPr/>
        </p:nvSpPr>
        <p:spPr>
          <a:xfrm>
            <a:off x="4222054" y="3734113"/>
            <a:ext cx="4195448" cy="307777"/>
          </a:xfrm>
          <a:prstGeom prst="rect">
            <a:avLst/>
          </a:prstGeom>
          <a:solidFill>
            <a:schemeClr val="bg2">
              <a:lumMod val="75000"/>
            </a:schemeClr>
          </a:solidFill>
        </p:spPr>
        <p:txBody>
          <a:bodyPr wrap="square" rtlCol="0">
            <a:spAutoFit/>
          </a:bodyPr>
          <a:lstStyle/>
          <a:p>
            <a:pPr algn="ctr"/>
            <a:r>
              <a:rPr lang="en-US" b="1" dirty="0"/>
              <a:t>~ 20 Million People with Diabetes in Indonesia</a:t>
            </a:r>
          </a:p>
        </p:txBody>
      </p:sp>
    </p:spTree>
    <p:extLst>
      <p:ext uri="{BB962C8B-B14F-4D97-AF65-F5344CB8AC3E}">
        <p14:creationId xmlns:p14="http://schemas.microsoft.com/office/powerpoint/2010/main" xmlns="" val="3832590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nrendo.2017.151-f1.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0012" y="117749"/>
            <a:ext cx="8263976" cy="4887905"/>
          </a:xfrm>
          <a:prstGeom prst="rect">
            <a:avLst/>
          </a:prstGeom>
          <a:noFill/>
          <a:ln>
            <a:noFill/>
          </a:ln>
          <a:effectLst>
            <a:glow rad="12700">
              <a:schemeClr val="accent1">
                <a:alpha val="40000"/>
              </a:schemeClr>
            </a:glo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Box 15"/>
          <p:cNvSpPr txBox="1">
            <a:spLocks noChangeArrowheads="1"/>
          </p:cNvSpPr>
          <p:nvPr/>
        </p:nvSpPr>
        <p:spPr bwMode="auto">
          <a:xfrm>
            <a:off x="798220" y="4577703"/>
            <a:ext cx="58293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400" dirty="0">
                <a:solidFill>
                  <a:schemeClr val="bg1"/>
                </a:solidFill>
                <a:latin typeface="Arial" panose="020B0604020202020204" pitchFamily="34" charset="0"/>
                <a:cs typeface="Arial" panose="020B0604020202020204" pitchFamily="34" charset="0"/>
              </a:rPr>
              <a:t>Zheng et al. Nat. Rev. </a:t>
            </a:r>
            <a:r>
              <a:rPr lang="en-US" altLang="en-US" sz="1400" dirty="0" err="1">
                <a:solidFill>
                  <a:schemeClr val="bg1"/>
                </a:solidFill>
                <a:latin typeface="Arial" panose="020B0604020202020204" pitchFamily="34" charset="0"/>
                <a:cs typeface="Arial" panose="020B0604020202020204" pitchFamily="34" charset="0"/>
              </a:rPr>
              <a:t>Endocrinol</a:t>
            </a:r>
            <a:r>
              <a:rPr lang="en-US" altLang="en-US" sz="1400" dirty="0">
                <a:solidFill>
                  <a:schemeClr val="bg1"/>
                </a:solidFill>
                <a:latin typeface="Arial" panose="020B0604020202020204" pitchFamily="34" charset="0"/>
                <a:cs typeface="Arial" panose="020B0604020202020204" pitchFamily="34" charset="0"/>
              </a:rPr>
              <a:t> </a:t>
            </a:r>
            <a:r>
              <a:rPr lang="en-GB" altLang="en-US" sz="1400" dirty="0">
                <a:solidFill>
                  <a:schemeClr val="bg1"/>
                </a:solidFill>
                <a:latin typeface="Arial" panose="020B0604020202020204" pitchFamily="34" charset="0"/>
                <a:cs typeface="Arial" panose="020B0604020202020204" pitchFamily="34" charset="0"/>
              </a:rPr>
              <a:t>2018; 14:88</a:t>
            </a:r>
            <a:endParaRPr lang="en-US" altLang="en-US" sz="1400" dirty="0">
              <a:solidFill>
                <a:schemeClr val="bg1"/>
              </a:solidFill>
              <a:latin typeface="Arial" panose="020B0604020202020204" pitchFamily="34" charset="0"/>
              <a:cs typeface="Arial" panose="020B0604020202020204" pitchFamily="34" charset="0"/>
            </a:endParaRPr>
          </a:p>
        </p:txBody>
      </p:sp>
      <p:sp>
        <p:nvSpPr>
          <p:cNvPr id="4" name="Oval 3"/>
          <p:cNvSpPr/>
          <p:nvPr/>
        </p:nvSpPr>
        <p:spPr>
          <a:xfrm>
            <a:off x="440012" y="1485041"/>
            <a:ext cx="1966304" cy="1024403"/>
          </a:xfrm>
          <a:prstGeom prst="ellipse">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xmlns="" id="{4EA63CEA-20E6-BF49-9E26-55C5B83484EB}"/>
              </a:ext>
            </a:extLst>
          </p:cNvPr>
          <p:cNvSpPr txBox="1"/>
          <p:nvPr/>
        </p:nvSpPr>
        <p:spPr>
          <a:xfrm>
            <a:off x="7824389" y="389752"/>
            <a:ext cx="652743" cy="341632"/>
          </a:xfrm>
          <a:prstGeom prst="rect">
            <a:avLst/>
          </a:prstGeom>
          <a:noFill/>
        </p:spPr>
        <p:txBody>
          <a:bodyPr wrap="none" rtlCol="0">
            <a:spAutoFit/>
          </a:bodyPr>
          <a:lstStyle/>
          <a:p>
            <a:pPr>
              <a:lnSpc>
                <a:spcPct val="90000"/>
              </a:lnSpc>
            </a:pPr>
            <a:r>
              <a:rPr lang="en-US" dirty="0">
                <a:solidFill>
                  <a:srgbClr val="696253"/>
                </a:solidFill>
              </a:rPr>
              <a:t>2015</a:t>
            </a:r>
          </a:p>
        </p:txBody>
      </p:sp>
      <p:sp>
        <p:nvSpPr>
          <p:cNvPr id="5" name="Oval 4">
            <a:extLst>
              <a:ext uri="{FF2B5EF4-FFF2-40B4-BE49-F238E27FC236}">
                <a16:creationId xmlns:a16="http://schemas.microsoft.com/office/drawing/2014/main" xmlns="" id="{E909EFE7-8C5D-AE93-93B0-64E943E3A731}"/>
              </a:ext>
            </a:extLst>
          </p:cNvPr>
          <p:cNvSpPr/>
          <p:nvPr/>
        </p:nvSpPr>
        <p:spPr>
          <a:xfrm>
            <a:off x="6315389" y="2833635"/>
            <a:ext cx="1509000" cy="6581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 name="Picture 7">
            <a:extLst>
              <a:ext uri="{FF2B5EF4-FFF2-40B4-BE49-F238E27FC236}">
                <a16:creationId xmlns:a16="http://schemas.microsoft.com/office/drawing/2014/main" xmlns="" id="{F592672E-000D-D0A1-D1CF-46DFE01EFAA8}"/>
              </a:ext>
            </a:extLst>
          </p:cNvPr>
          <p:cNvPicPr>
            <a:picLocks noChangeAspect="1"/>
          </p:cNvPicPr>
          <p:nvPr/>
        </p:nvPicPr>
        <p:blipFill>
          <a:blip r:embed="rId4"/>
          <a:stretch>
            <a:fillRect/>
          </a:stretch>
        </p:blipFill>
        <p:spPr>
          <a:xfrm>
            <a:off x="2813343" y="1496650"/>
            <a:ext cx="3234941" cy="3234941"/>
          </a:xfrm>
          <a:prstGeom prst="rect">
            <a:avLst/>
          </a:prstGeom>
        </p:spPr>
      </p:pic>
      <p:cxnSp>
        <p:nvCxnSpPr>
          <p:cNvPr id="12" name="Straight Arrow Connector 11">
            <a:extLst>
              <a:ext uri="{FF2B5EF4-FFF2-40B4-BE49-F238E27FC236}">
                <a16:creationId xmlns:a16="http://schemas.microsoft.com/office/drawing/2014/main" xmlns="" id="{DFB7D0E7-E658-6A3D-561C-9D48BB92DB06}"/>
              </a:ext>
            </a:extLst>
          </p:cNvPr>
          <p:cNvCxnSpPr/>
          <p:nvPr/>
        </p:nvCxnSpPr>
        <p:spPr>
          <a:xfrm flipH="1">
            <a:off x="5998866" y="3491802"/>
            <a:ext cx="864158" cy="3215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D821DCEB-B8F0-0C98-5262-5BE213E99759}"/>
              </a:ext>
            </a:extLst>
          </p:cNvPr>
          <p:cNvSpPr/>
          <p:nvPr/>
        </p:nvSpPr>
        <p:spPr>
          <a:xfrm>
            <a:off x="2813343" y="1496650"/>
            <a:ext cx="3234941" cy="31909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xmlns="" val="15436214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s My Blood Sugar Normal? – Diabetes Daily">
            <a:extLst>
              <a:ext uri="{FF2B5EF4-FFF2-40B4-BE49-F238E27FC236}">
                <a16:creationId xmlns:a16="http://schemas.microsoft.com/office/drawing/2014/main" xmlns="" id="{321AA6F3-0F2B-FA4A-8881-2BFA43264A20}"/>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xmlns="" val="0"/>
              </a:ext>
            </a:extLst>
          </a:blip>
          <a:stretch>
            <a:fillRect/>
          </a:stretch>
        </p:blipFill>
        <p:spPr bwMode="auto">
          <a:xfrm>
            <a:off x="6659996" y="259131"/>
            <a:ext cx="2172304" cy="118797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2AB894AE-AC1A-3443-981D-308A7FD07401}"/>
              </a:ext>
            </a:extLst>
          </p:cNvPr>
          <p:cNvSpPr>
            <a:spLocks noGrp="1"/>
          </p:cNvSpPr>
          <p:nvPr>
            <p:ph type="title"/>
          </p:nvPr>
        </p:nvSpPr>
        <p:spPr>
          <a:xfrm>
            <a:off x="311700" y="259131"/>
            <a:ext cx="8520600" cy="572700"/>
          </a:xfrm>
        </p:spPr>
        <p:txBody>
          <a:bodyPr/>
          <a:lstStyle/>
          <a:p>
            <a:r>
              <a:rPr lang="en-US" dirty="0"/>
              <a:t>What is diabetes?</a:t>
            </a:r>
          </a:p>
        </p:txBody>
      </p:sp>
      <p:graphicFrame>
        <p:nvGraphicFramePr>
          <p:cNvPr id="9" name="Content Placeholder 2">
            <a:extLst>
              <a:ext uri="{FF2B5EF4-FFF2-40B4-BE49-F238E27FC236}">
                <a16:creationId xmlns:a16="http://schemas.microsoft.com/office/drawing/2014/main" xmlns="" id="{4CEE20DC-6AA5-F067-2150-ACC0FE418591}"/>
              </a:ext>
            </a:extLst>
          </p:cNvPr>
          <p:cNvGraphicFramePr>
            <a:graphicFrameLocks noGrp="1"/>
          </p:cNvGraphicFramePr>
          <p:nvPr>
            <p:ph sz="half" idx="1"/>
            <p:extLst>
              <p:ext uri="{D42A27DB-BD31-4B8C-83A1-F6EECF244321}">
                <p14:modId xmlns:p14="http://schemas.microsoft.com/office/powerpoint/2010/main" xmlns="" val="3818249791"/>
              </p:ext>
            </p:extLst>
          </p:nvPr>
        </p:nvGraphicFramePr>
        <p:xfrm>
          <a:off x="621339" y="1158565"/>
          <a:ext cx="7724376" cy="3984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173110822"/>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8CEAF1-D735-3048-8398-F60FE497CE77}"/>
              </a:ext>
            </a:extLst>
          </p:cNvPr>
          <p:cNvSpPr>
            <a:spLocks noGrp="1"/>
          </p:cNvSpPr>
          <p:nvPr>
            <p:ph type="title"/>
          </p:nvPr>
        </p:nvSpPr>
        <p:spPr>
          <a:xfrm>
            <a:off x="304800" y="288201"/>
            <a:ext cx="7851648" cy="543739"/>
          </a:xfrm>
        </p:spPr>
        <p:txBody>
          <a:bodyPr/>
          <a:lstStyle/>
          <a:p>
            <a:r>
              <a:rPr lang="en-US" dirty="0"/>
              <a:t>Risk Factors for diabetes</a:t>
            </a:r>
          </a:p>
        </p:txBody>
      </p:sp>
      <p:pic>
        <p:nvPicPr>
          <p:cNvPr id="4" name="Picture 3">
            <a:extLst>
              <a:ext uri="{FF2B5EF4-FFF2-40B4-BE49-F238E27FC236}">
                <a16:creationId xmlns:a16="http://schemas.microsoft.com/office/drawing/2014/main" xmlns="" id="{DB3BB9BC-173D-4546-A89B-EE760A396560}"/>
              </a:ext>
            </a:extLst>
          </p:cNvPr>
          <p:cNvPicPr>
            <a:picLocks noChangeAspect="1"/>
          </p:cNvPicPr>
          <p:nvPr/>
        </p:nvPicPr>
        <p:blipFill>
          <a:blip r:embed="rId2"/>
          <a:stretch>
            <a:fillRect/>
          </a:stretch>
        </p:blipFill>
        <p:spPr>
          <a:xfrm flipV="1">
            <a:off x="566677" y="2092123"/>
            <a:ext cx="1437894" cy="1437894"/>
          </a:xfrm>
          <a:prstGeom prst="rect">
            <a:avLst/>
          </a:prstGeom>
          <a:solidFill>
            <a:schemeClr val="accent5"/>
          </a:solidFill>
        </p:spPr>
      </p:pic>
      <p:sp>
        <p:nvSpPr>
          <p:cNvPr id="5" name="TextBox 4">
            <a:extLst>
              <a:ext uri="{FF2B5EF4-FFF2-40B4-BE49-F238E27FC236}">
                <a16:creationId xmlns:a16="http://schemas.microsoft.com/office/drawing/2014/main" xmlns="" id="{B3A821FC-9738-EF4E-9FF3-4A9476CC3C13}"/>
              </a:ext>
            </a:extLst>
          </p:cNvPr>
          <p:cNvSpPr txBox="1"/>
          <p:nvPr/>
        </p:nvSpPr>
        <p:spPr>
          <a:xfrm>
            <a:off x="627414" y="1296933"/>
            <a:ext cx="939681" cy="286232"/>
          </a:xfrm>
          <a:prstGeom prst="rect">
            <a:avLst/>
          </a:prstGeom>
          <a:noFill/>
        </p:spPr>
        <p:txBody>
          <a:bodyPr wrap="none" rtlCol="0">
            <a:spAutoFit/>
          </a:bodyPr>
          <a:lstStyle/>
          <a:p>
            <a:pPr>
              <a:lnSpc>
                <a:spcPct val="90000"/>
              </a:lnSpc>
            </a:pPr>
            <a:r>
              <a:rPr lang="en-US" b="1" dirty="0">
                <a:solidFill>
                  <a:srgbClr val="FFFF00"/>
                </a:solidFill>
              </a:rPr>
              <a:t>Genetics</a:t>
            </a:r>
          </a:p>
        </p:txBody>
      </p:sp>
      <p:sp>
        <p:nvSpPr>
          <p:cNvPr id="10" name="TextBox 9">
            <a:extLst>
              <a:ext uri="{FF2B5EF4-FFF2-40B4-BE49-F238E27FC236}">
                <a16:creationId xmlns:a16="http://schemas.microsoft.com/office/drawing/2014/main" xmlns="" id="{6374260C-B79C-694D-87D7-6CBA55CE14D5}"/>
              </a:ext>
            </a:extLst>
          </p:cNvPr>
          <p:cNvSpPr txBox="1"/>
          <p:nvPr/>
        </p:nvSpPr>
        <p:spPr>
          <a:xfrm>
            <a:off x="4774897" y="1252728"/>
            <a:ext cx="909223" cy="286232"/>
          </a:xfrm>
          <a:prstGeom prst="rect">
            <a:avLst/>
          </a:prstGeom>
          <a:noFill/>
        </p:spPr>
        <p:txBody>
          <a:bodyPr wrap="none" rtlCol="0">
            <a:spAutoFit/>
          </a:bodyPr>
          <a:lstStyle/>
          <a:p>
            <a:pPr>
              <a:lnSpc>
                <a:spcPct val="90000"/>
              </a:lnSpc>
            </a:pPr>
            <a:r>
              <a:rPr lang="en-US" b="1" dirty="0">
                <a:solidFill>
                  <a:srgbClr val="FFFF00"/>
                </a:solidFill>
              </a:rPr>
              <a:t>Lifestyle</a:t>
            </a:r>
          </a:p>
        </p:txBody>
      </p:sp>
      <p:pic>
        <p:nvPicPr>
          <p:cNvPr id="11" name="Picture 10">
            <a:extLst>
              <a:ext uri="{FF2B5EF4-FFF2-40B4-BE49-F238E27FC236}">
                <a16:creationId xmlns:a16="http://schemas.microsoft.com/office/drawing/2014/main" xmlns="" id="{03F67AD2-1F7B-0149-924A-58B4D5669F29}"/>
              </a:ext>
            </a:extLst>
          </p:cNvPr>
          <p:cNvPicPr>
            <a:picLocks noChangeAspect="1"/>
          </p:cNvPicPr>
          <p:nvPr/>
        </p:nvPicPr>
        <p:blipFill>
          <a:blip r:embed="rId3"/>
          <a:stretch>
            <a:fillRect/>
          </a:stretch>
        </p:blipFill>
        <p:spPr>
          <a:xfrm>
            <a:off x="4370675" y="1780846"/>
            <a:ext cx="1910538" cy="1910538"/>
          </a:xfrm>
          <a:prstGeom prst="rect">
            <a:avLst/>
          </a:prstGeom>
          <a:solidFill>
            <a:schemeClr val="accent5"/>
          </a:solidFill>
        </p:spPr>
      </p:pic>
      <p:sp>
        <p:nvSpPr>
          <p:cNvPr id="14" name="TextBox 13">
            <a:extLst>
              <a:ext uri="{FF2B5EF4-FFF2-40B4-BE49-F238E27FC236}">
                <a16:creationId xmlns:a16="http://schemas.microsoft.com/office/drawing/2014/main" xmlns="" id="{C85CBBF5-5202-1D4C-97B2-F3CD02BBCB1A}"/>
              </a:ext>
            </a:extLst>
          </p:cNvPr>
          <p:cNvSpPr txBox="1"/>
          <p:nvPr/>
        </p:nvSpPr>
        <p:spPr>
          <a:xfrm>
            <a:off x="2424643" y="1289947"/>
            <a:ext cx="1279517" cy="286232"/>
          </a:xfrm>
          <a:prstGeom prst="rect">
            <a:avLst/>
          </a:prstGeom>
          <a:noFill/>
        </p:spPr>
        <p:txBody>
          <a:bodyPr wrap="none" rtlCol="0">
            <a:spAutoFit/>
          </a:bodyPr>
          <a:lstStyle/>
          <a:p>
            <a:pPr>
              <a:lnSpc>
                <a:spcPct val="90000"/>
              </a:lnSpc>
            </a:pPr>
            <a:r>
              <a:rPr lang="en-US" b="1" dirty="0">
                <a:solidFill>
                  <a:srgbClr val="FFFF00"/>
                </a:solidFill>
              </a:rPr>
              <a:t>Environment</a:t>
            </a:r>
          </a:p>
        </p:txBody>
      </p:sp>
      <p:pic>
        <p:nvPicPr>
          <p:cNvPr id="15" name="Picture 14">
            <a:extLst>
              <a:ext uri="{FF2B5EF4-FFF2-40B4-BE49-F238E27FC236}">
                <a16:creationId xmlns:a16="http://schemas.microsoft.com/office/drawing/2014/main" xmlns="" id="{E091215F-E784-3644-A100-8792AE5D6867}"/>
              </a:ext>
            </a:extLst>
          </p:cNvPr>
          <p:cNvPicPr>
            <a:picLocks noChangeAspect="1"/>
          </p:cNvPicPr>
          <p:nvPr/>
        </p:nvPicPr>
        <p:blipFill>
          <a:blip r:embed="rId4"/>
          <a:stretch>
            <a:fillRect/>
          </a:stretch>
        </p:blipFill>
        <p:spPr>
          <a:xfrm flipV="1">
            <a:off x="2100606" y="1780846"/>
            <a:ext cx="2060448" cy="2060448"/>
          </a:xfrm>
          <a:prstGeom prst="rect">
            <a:avLst/>
          </a:prstGeom>
          <a:solidFill>
            <a:schemeClr val="accent5"/>
          </a:solidFill>
        </p:spPr>
      </p:pic>
      <p:pic>
        <p:nvPicPr>
          <p:cNvPr id="16" name="Picture 2" descr="Research Updates | NIDDK">
            <a:extLst>
              <a:ext uri="{FF2B5EF4-FFF2-40B4-BE49-F238E27FC236}">
                <a16:creationId xmlns:a16="http://schemas.microsoft.com/office/drawing/2014/main" xmlns="" id="{F2A0AD56-7519-C443-AA17-3E631351558F}"/>
              </a:ext>
            </a:extLst>
          </p:cNvPr>
          <p:cNvPicPr>
            <a:picLocks noGrp="1" noChangeAspect="1" noChangeArrowheads="1"/>
          </p:cNvPicPr>
          <p:nvPr>
            <p:ph idx="1"/>
          </p:nvPr>
        </p:nvPicPr>
        <p:blipFill rotWithShape="1">
          <a:blip r:embed="rId5">
            <a:extLst>
              <a:ext uri="{28A0092B-C50C-407E-A947-70E740481C1C}">
                <a14:useLocalDpi xmlns:a14="http://schemas.microsoft.com/office/drawing/2010/main" xmlns="" val="0"/>
              </a:ext>
            </a:extLst>
          </a:blip>
          <a:srcRect l="6034" t="15873" b="14104"/>
          <a:stretch/>
        </p:blipFill>
        <p:spPr bwMode="auto">
          <a:xfrm>
            <a:off x="6473284" y="1557785"/>
            <a:ext cx="2506826" cy="2060448"/>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a:extLst>
              <a:ext uri="{FF2B5EF4-FFF2-40B4-BE49-F238E27FC236}">
                <a16:creationId xmlns:a16="http://schemas.microsoft.com/office/drawing/2014/main" xmlns="" id="{45797ACC-DEE1-A847-A12E-6A3DF4B8411D}"/>
              </a:ext>
            </a:extLst>
          </p:cNvPr>
          <p:cNvSpPr txBox="1"/>
          <p:nvPr/>
        </p:nvSpPr>
        <p:spPr>
          <a:xfrm>
            <a:off x="6639497" y="1207009"/>
            <a:ext cx="1906291" cy="286232"/>
          </a:xfrm>
          <a:prstGeom prst="rect">
            <a:avLst/>
          </a:prstGeom>
          <a:noFill/>
        </p:spPr>
        <p:txBody>
          <a:bodyPr wrap="none" rtlCol="0">
            <a:spAutoFit/>
          </a:bodyPr>
          <a:lstStyle/>
          <a:p>
            <a:pPr>
              <a:lnSpc>
                <a:spcPct val="90000"/>
              </a:lnSpc>
            </a:pPr>
            <a:r>
              <a:rPr lang="en-US" b="1" dirty="0">
                <a:solidFill>
                  <a:srgbClr val="FFFF00"/>
                </a:solidFill>
              </a:rPr>
              <a:t>Social Determinants</a:t>
            </a:r>
          </a:p>
        </p:txBody>
      </p:sp>
      <p:sp>
        <p:nvSpPr>
          <p:cNvPr id="18" name="TextBox 17">
            <a:extLst>
              <a:ext uri="{FF2B5EF4-FFF2-40B4-BE49-F238E27FC236}">
                <a16:creationId xmlns:a16="http://schemas.microsoft.com/office/drawing/2014/main" xmlns="" id="{8B920822-D18A-E340-A74A-C7857829E851}"/>
              </a:ext>
            </a:extLst>
          </p:cNvPr>
          <p:cNvSpPr txBox="1"/>
          <p:nvPr/>
        </p:nvSpPr>
        <p:spPr>
          <a:xfrm>
            <a:off x="368897" y="3990561"/>
            <a:ext cx="1518364" cy="480131"/>
          </a:xfrm>
          <a:prstGeom prst="rect">
            <a:avLst/>
          </a:prstGeom>
          <a:noFill/>
        </p:spPr>
        <p:txBody>
          <a:bodyPr wrap="none" rtlCol="0">
            <a:spAutoFit/>
          </a:bodyPr>
          <a:lstStyle/>
          <a:p>
            <a:pPr>
              <a:lnSpc>
                <a:spcPct val="90000"/>
              </a:lnSpc>
            </a:pPr>
            <a:r>
              <a:rPr lang="en-US" dirty="0">
                <a:solidFill>
                  <a:srgbClr val="FFFF00"/>
                </a:solidFill>
              </a:rPr>
              <a:t>Family history</a:t>
            </a:r>
          </a:p>
          <a:p>
            <a:pPr>
              <a:lnSpc>
                <a:spcPct val="90000"/>
              </a:lnSpc>
            </a:pPr>
            <a:r>
              <a:rPr lang="en-US" dirty="0">
                <a:solidFill>
                  <a:srgbClr val="FFFF00"/>
                </a:solidFill>
              </a:rPr>
              <a:t>Race or ethnicity</a:t>
            </a:r>
          </a:p>
        </p:txBody>
      </p:sp>
      <p:sp>
        <p:nvSpPr>
          <p:cNvPr id="19" name="TextBox 18">
            <a:extLst>
              <a:ext uri="{FF2B5EF4-FFF2-40B4-BE49-F238E27FC236}">
                <a16:creationId xmlns:a16="http://schemas.microsoft.com/office/drawing/2014/main" xmlns="" id="{E0DF3BF0-3CBF-3E48-97B8-D7BD6316E4C2}"/>
              </a:ext>
            </a:extLst>
          </p:cNvPr>
          <p:cNvSpPr txBox="1"/>
          <p:nvPr/>
        </p:nvSpPr>
        <p:spPr>
          <a:xfrm>
            <a:off x="4451860" y="3941461"/>
            <a:ext cx="1959191" cy="867930"/>
          </a:xfrm>
          <a:prstGeom prst="rect">
            <a:avLst/>
          </a:prstGeom>
          <a:noFill/>
        </p:spPr>
        <p:txBody>
          <a:bodyPr wrap="none" rtlCol="0">
            <a:spAutoFit/>
          </a:bodyPr>
          <a:lstStyle/>
          <a:p>
            <a:pPr>
              <a:lnSpc>
                <a:spcPct val="90000"/>
              </a:lnSpc>
            </a:pPr>
            <a:r>
              <a:rPr lang="en-US" dirty="0">
                <a:solidFill>
                  <a:srgbClr val="FFFF00"/>
                </a:solidFill>
              </a:rPr>
              <a:t>Weight </a:t>
            </a:r>
            <a:r>
              <a:rPr lang="en-US" dirty="0" smtClean="0">
                <a:solidFill>
                  <a:srgbClr val="FFFF00"/>
                </a:solidFill>
              </a:rPr>
              <a:t>gain/OBESITY</a:t>
            </a:r>
            <a:endParaRPr lang="en-US" dirty="0">
              <a:solidFill>
                <a:srgbClr val="FFFF00"/>
              </a:solidFill>
            </a:endParaRPr>
          </a:p>
          <a:p>
            <a:pPr>
              <a:lnSpc>
                <a:spcPct val="90000"/>
              </a:lnSpc>
            </a:pPr>
            <a:r>
              <a:rPr lang="en-US" dirty="0">
                <a:solidFill>
                  <a:srgbClr val="FFFF00"/>
                </a:solidFill>
              </a:rPr>
              <a:t>Physical inactivity</a:t>
            </a:r>
          </a:p>
          <a:p>
            <a:pPr>
              <a:lnSpc>
                <a:spcPct val="90000"/>
              </a:lnSpc>
            </a:pPr>
            <a:r>
              <a:rPr lang="en-US" dirty="0">
                <a:solidFill>
                  <a:srgbClr val="FFFF00"/>
                </a:solidFill>
              </a:rPr>
              <a:t>Poor sleep</a:t>
            </a:r>
          </a:p>
          <a:p>
            <a:pPr>
              <a:lnSpc>
                <a:spcPct val="90000"/>
              </a:lnSpc>
            </a:pPr>
            <a:r>
              <a:rPr lang="en-US" dirty="0">
                <a:solidFill>
                  <a:srgbClr val="FFFF00"/>
                </a:solidFill>
              </a:rPr>
              <a:t>Smoking</a:t>
            </a:r>
          </a:p>
        </p:txBody>
      </p:sp>
      <p:sp>
        <p:nvSpPr>
          <p:cNvPr id="20" name="TextBox 19">
            <a:extLst>
              <a:ext uri="{FF2B5EF4-FFF2-40B4-BE49-F238E27FC236}">
                <a16:creationId xmlns:a16="http://schemas.microsoft.com/office/drawing/2014/main" xmlns="" id="{DC978198-DE36-B247-912A-7E21F4D625E2}"/>
              </a:ext>
            </a:extLst>
          </p:cNvPr>
          <p:cNvSpPr txBox="1"/>
          <p:nvPr/>
        </p:nvSpPr>
        <p:spPr>
          <a:xfrm>
            <a:off x="7004608" y="3936491"/>
            <a:ext cx="1220206" cy="286232"/>
          </a:xfrm>
          <a:prstGeom prst="rect">
            <a:avLst/>
          </a:prstGeom>
          <a:noFill/>
        </p:spPr>
        <p:txBody>
          <a:bodyPr wrap="none" rtlCol="0">
            <a:spAutoFit/>
          </a:bodyPr>
          <a:lstStyle/>
          <a:p>
            <a:pPr>
              <a:lnSpc>
                <a:spcPct val="90000"/>
              </a:lnSpc>
            </a:pPr>
            <a:r>
              <a:rPr lang="en-US" dirty="0">
                <a:solidFill>
                  <a:srgbClr val="FFFF00"/>
                </a:solidFill>
              </a:rPr>
              <a:t>Acculturation</a:t>
            </a:r>
          </a:p>
        </p:txBody>
      </p:sp>
      <p:sp>
        <p:nvSpPr>
          <p:cNvPr id="21" name="Oval 20"/>
          <p:cNvSpPr/>
          <p:nvPr/>
        </p:nvSpPr>
        <p:spPr>
          <a:xfrm>
            <a:off x="4284998" y="3477390"/>
            <a:ext cx="2175872" cy="166611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82343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4"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87BC8A0E-F5AB-8A36-046D-F36029E55885}"/>
              </a:ext>
            </a:extLst>
          </p:cNvPr>
          <p:cNvPicPr>
            <a:picLocks noChangeAspect="1"/>
          </p:cNvPicPr>
          <p:nvPr/>
        </p:nvPicPr>
        <p:blipFill rotWithShape="1">
          <a:blip r:embed="rId2"/>
          <a:srcRect b="84566"/>
          <a:stretch/>
        </p:blipFill>
        <p:spPr>
          <a:xfrm>
            <a:off x="605832" y="90434"/>
            <a:ext cx="4472906" cy="1034981"/>
          </a:xfrm>
          <a:prstGeom prst="rect">
            <a:avLst/>
          </a:prstGeom>
        </p:spPr>
      </p:pic>
      <p:pic>
        <p:nvPicPr>
          <p:cNvPr id="11" name="Picture 10">
            <a:extLst>
              <a:ext uri="{FF2B5EF4-FFF2-40B4-BE49-F238E27FC236}">
                <a16:creationId xmlns:a16="http://schemas.microsoft.com/office/drawing/2014/main" xmlns="" id="{D08C320C-743A-CFC0-E234-E16C4B183AA0}"/>
              </a:ext>
            </a:extLst>
          </p:cNvPr>
          <p:cNvPicPr>
            <a:picLocks noChangeAspect="1"/>
          </p:cNvPicPr>
          <p:nvPr/>
        </p:nvPicPr>
        <p:blipFill rotWithShape="1">
          <a:blip r:embed="rId2"/>
          <a:srcRect t="14987" b="58713"/>
          <a:stretch/>
        </p:blipFill>
        <p:spPr>
          <a:xfrm>
            <a:off x="94069" y="1239398"/>
            <a:ext cx="4568365" cy="1801364"/>
          </a:xfrm>
          <a:prstGeom prst="rect">
            <a:avLst/>
          </a:prstGeom>
        </p:spPr>
      </p:pic>
      <p:pic>
        <p:nvPicPr>
          <p:cNvPr id="12" name="Picture 11">
            <a:extLst>
              <a:ext uri="{FF2B5EF4-FFF2-40B4-BE49-F238E27FC236}">
                <a16:creationId xmlns:a16="http://schemas.microsoft.com/office/drawing/2014/main" xmlns="" id="{9AF8DB9C-43D9-B193-0847-03AE28ED7E7A}"/>
              </a:ext>
            </a:extLst>
          </p:cNvPr>
          <p:cNvPicPr>
            <a:picLocks noChangeAspect="1"/>
          </p:cNvPicPr>
          <p:nvPr/>
        </p:nvPicPr>
        <p:blipFill rotWithShape="1">
          <a:blip r:embed="rId2"/>
          <a:srcRect t="40286" b="30312"/>
          <a:stretch/>
        </p:blipFill>
        <p:spPr>
          <a:xfrm>
            <a:off x="2035192" y="3154745"/>
            <a:ext cx="4200210" cy="1851497"/>
          </a:xfrm>
          <a:prstGeom prst="rect">
            <a:avLst/>
          </a:prstGeom>
        </p:spPr>
      </p:pic>
      <p:sp>
        <p:nvSpPr>
          <p:cNvPr id="14" name="TextBox 13">
            <a:extLst>
              <a:ext uri="{FF2B5EF4-FFF2-40B4-BE49-F238E27FC236}">
                <a16:creationId xmlns:a16="http://schemas.microsoft.com/office/drawing/2014/main" xmlns="" id="{EAF87D40-647D-A4A0-6262-61942DC88DE3}"/>
              </a:ext>
            </a:extLst>
          </p:cNvPr>
          <p:cNvSpPr txBox="1"/>
          <p:nvPr/>
        </p:nvSpPr>
        <p:spPr>
          <a:xfrm>
            <a:off x="4973232" y="1319386"/>
            <a:ext cx="3746528" cy="1569660"/>
          </a:xfrm>
          <a:prstGeom prst="rect">
            <a:avLst/>
          </a:prstGeom>
          <a:noFill/>
        </p:spPr>
        <p:txBody>
          <a:bodyPr wrap="square">
            <a:spAutoFit/>
          </a:bodyPr>
          <a:lstStyle/>
          <a:p>
            <a:pPr>
              <a:buFont typeface="Arial" panose="020B0604020202020204" pitchFamily="34" charset="0"/>
              <a:buChar char="•"/>
            </a:pPr>
            <a:r>
              <a:rPr lang="en-US" sz="1600" dirty="0">
                <a:solidFill>
                  <a:schemeClr val="tx1"/>
                </a:solidFill>
              </a:rPr>
              <a:t>Being overweight increases </a:t>
            </a:r>
            <a:r>
              <a:rPr lang="en-US" sz="1600" b="1" dirty="0">
                <a:solidFill>
                  <a:srgbClr val="FFC000"/>
                </a:solidFill>
              </a:rPr>
              <a:t>the chances of developing diabetes.</a:t>
            </a:r>
          </a:p>
          <a:p>
            <a:r>
              <a:rPr lang="en-US" sz="1600" b="1" dirty="0">
                <a:solidFill>
                  <a:srgbClr val="FFC000"/>
                </a:solidFill>
              </a:rPr>
              <a:t> </a:t>
            </a:r>
          </a:p>
          <a:p>
            <a:pPr>
              <a:buFont typeface="Arial" panose="020B0604020202020204" pitchFamily="34" charset="0"/>
              <a:buChar char="•"/>
            </a:pPr>
            <a:r>
              <a:rPr lang="en-US" sz="1600" dirty="0">
                <a:solidFill>
                  <a:schemeClr val="tx1"/>
                </a:solidFill>
              </a:rPr>
              <a:t>Body makes enough insulin but the cells in the body have</a:t>
            </a:r>
            <a:r>
              <a:rPr lang="en-US" sz="1600" dirty="0">
                <a:solidFill>
                  <a:srgbClr val="FFC000"/>
                </a:solidFill>
              </a:rPr>
              <a:t> </a:t>
            </a:r>
            <a:r>
              <a:rPr lang="en-US" sz="1600" b="1" dirty="0">
                <a:solidFill>
                  <a:srgbClr val="FFC000"/>
                </a:solidFill>
              </a:rPr>
              <a:t>become resistant to action of insulin</a:t>
            </a:r>
            <a:r>
              <a:rPr lang="en-US" sz="1600" dirty="0">
                <a:solidFill>
                  <a:srgbClr val="FFC000"/>
                </a:solidFill>
              </a:rPr>
              <a:t>.</a:t>
            </a:r>
          </a:p>
        </p:txBody>
      </p:sp>
    </p:spTree>
    <p:extLst>
      <p:ext uri="{BB962C8B-B14F-4D97-AF65-F5344CB8AC3E}">
        <p14:creationId xmlns:p14="http://schemas.microsoft.com/office/powerpoint/2010/main" xmlns="" val="4207612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World Diabetes Day by Slidesgo">
  <a:themeElements>
    <a:clrScheme name="Simple Light">
      <a:dk1>
        <a:srgbClr val="F6EFE4"/>
      </a:dk1>
      <a:lt1>
        <a:srgbClr val="103C60"/>
      </a:lt1>
      <a:dk2>
        <a:srgbClr val="8CD8E1"/>
      </a:dk2>
      <a:lt2>
        <a:srgbClr val="53A2B9"/>
      </a:lt2>
      <a:accent1>
        <a:srgbClr val="FE5145"/>
      </a:accent1>
      <a:accent2>
        <a:srgbClr val="1C5F5D"/>
      </a:accent2>
      <a:accent3>
        <a:srgbClr val="F6BC9B"/>
      </a:accent3>
      <a:accent4>
        <a:srgbClr val="F08F58"/>
      </a:accent4>
      <a:accent5>
        <a:srgbClr val="FFFFFF"/>
      </a:accent5>
      <a:accent6>
        <a:srgbClr val="FFFFFF"/>
      </a:accent6>
      <a:hlink>
        <a:srgbClr val="F6EFE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1152</TotalTime>
  <Words>906</Words>
  <Application>Microsoft Office PowerPoint</Application>
  <PresentationFormat>On-screen Show (16:9)</PresentationFormat>
  <Paragraphs>144</Paragraphs>
  <Slides>28</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Bungee</vt:lpstr>
      <vt:lpstr>Cairo</vt:lpstr>
      <vt:lpstr>MS PGothic</vt:lpstr>
      <vt:lpstr>Fira Sans</vt:lpstr>
      <vt:lpstr>Wingdings</vt:lpstr>
      <vt:lpstr>Calibri</vt:lpstr>
      <vt:lpstr>Helvetica Neue</vt:lpstr>
      <vt:lpstr>ヒラギノ角ゴ Pro W3</vt:lpstr>
      <vt:lpstr>Roboto Condensed Light</vt:lpstr>
      <vt:lpstr>World Diabetes Day by Slidesgo</vt:lpstr>
      <vt:lpstr>Kenali Pankreas, diabetes mellitus &amp; Faktor risikonya</vt:lpstr>
      <vt:lpstr>Pancreas</vt:lpstr>
      <vt:lpstr>Types of diabetes mellitus</vt:lpstr>
      <vt:lpstr>Diabetes mellitus</vt:lpstr>
      <vt:lpstr>Slide 5</vt:lpstr>
      <vt:lpstr>Slide 6</vt:lpstr>
      <vt:lpstr>What is diabetes?</vt:lpstr>
      <vt:lpstr>Risk Factors for diabetes</vt:lpstr>
      <vt:lpstr>Slide 9</vt:lpstr>
      <vt:lpstr>obesity</vt:lpstr>
      <vt:lpstr>obesity</vt:lpstr>
      <vt:lpstr>Slide 12</vt:lpstr>
      <vt:lpstr>Slide 13</vt:lpstr>
      <vt:lpstr>Gejala awal diabetes</vt:lpstr>
      <vt:lpstr>Gejala umum DIABETES</vt:lpstr>
      <vt:lpstr>skrining diabetes mellitus tipe 2</vt:lpstr>
      <vt:lpstr>Kriteria diagnosis</vt:lpstr>
      <vt:lpstr>Komplikasi – akibat dari diabetes</vt:lpstr>
      <vt:lpstr>Slide 19</vt:lpstr>
      <vt:lpstr>Slide 20</vt:lpstr>
      <vt:lpstr>Slide 21</vt:lpstr>
      <vt:lpstr>Tujuan tata laksana diabetes</vt:lpstr>
      <vt:lpstr>Pilar tata laksana diabetes</vt:lpstr>
      <vt:lpstr>Aktivitas fisik</vt:lpstr>
      <vt:lpstr>Slide 25</vt:lpstr>
      <vt:lpstr>Slide 26</vt:lpstr>
      <vt:lpstr>Perilaku hidup sehat untuk menurunkan risiko diabetes melitus</vt:lpstr>
      <vt:lpstr>terima kasih</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Obesity  and DIABETES</dc:title>
  <dc:creator>Bonita</dc:creator>
  <cp:lastModifiedBy>IGD02</cp:lastModifiedBy>
  <cp:revision>34</cp:revision>
  <dcterms:modified xsi:type="dcterms:W3CDTF">2025-08-29T04:19:30Z</dcterms:modified>
</cp:coreProperties>
</file>